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00" d="100"/>
          <a:sy n="100" d="100"/>
        </p:scale>
        <p:origin x="143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B90226-7CF0-4405-996B-438C4D98EA5B}"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48895385-5711-468F-A79C-61480FD4C69A}">
      <dgm:prSet phldrT="[Text]"/>
      <dgm:spPr/>
      <dgm:t>
        <a:bodyPr/>
        <a:lstStyle/>
        <a:p>
          <a:r>
            <a:rPr lang="en-US" dirty="0"/>
            <a:t>Request (SpaceX APIs)</a:t>
          </a:r>
        </a:p>
      </dgm:t>
    </dgm:pt>
    <dgm:pt modelId="{A2B56759-053D-4E23-A5ED-B2E3A5EF9E2F}" type="parTrans" cxnId="{826AFEB0-2272-411E-910F-5BF69AD973F1}">
      <dgm:prSet/>
      <dgm:spPr/>
      <dgm:t>
        <a:bodyPr/>
        <a:lstStyle/>
        <a:p>
          <a:endParaRPr lang="en-US"/>
        </a:p>
      </dgm:t>
    </dgm:pt>
    <dgm:pt modelId="{951DEF7D-A23B-4EBF-B6FB-2ADA559D79BD}" type="sibTrans" cxnId="{826AFEB0-2272-411E-910F-5BF69AD973F1}">
      <dgm:prSet/>
      <dgm:spPr/>
      <dgm:t>
        <a:bodyPr/>
        <a:lstStyle/>
        <a:p>
          <a:endParaRPr lang="en-US"/>
        </a:p>
      </dgm:t>
    </dgm:pt>
    <dgm:pt modelId="{5FC53124-A373-49E3-B6AD-FFB3D415E5A4}">
      <dgm:prSet phldrT="[Text]"/>
      <dgm:spPr/>
      <dgm:t>
        <a:bodyPr/>
        <a:lstStyle/>
        <a:p>
          <a:r>
            <a:rPr lang="en-US" dirty="0"/>
            <a:t>Make JSON file with list of data columns</a:t>
          </a:r>
        </a:p>
      </dgm:t>
    </dgm:pt>
    <dgm:pt modelId="{D1DCB40A-66ED-41F9-B88E-B1D12AFDD334}" type="parTrans" cxnId="{648EA6AE-330A-4F27-B76A-CFCB4C34DBA7}">
      <dgm:prSet/>
      <dgm:spPr/>
      <dgm:t>
        <a:bodyPr/>
        <a:lstStyle/>
        <a:p>
          <a:endParaRPr lang="en-US"/>
        </a:p>
      </dgm:t>
    </dgm:pt>
    <dgm:pt modelId="{D2C58F49-8B4B-4BD3-8A3A-293B6F0B4FEC}" type="sibTrans" cxnId="{648EA6AE-330A-4F27-B76A-CFCB4C34DBA7}">
      <dgm:prSet/>
      <dgm:spPr/>
      <dgm:t>
        <a:bodyPr/>
        <a:lstStyle/>
        <a:p>
          <a:endParaRPr lang="en-US"/>
        </a:p>
      </dgm:t>
    </dgm:pt>
    <dgm:pt modelId="{330E34AC-8A53-4B83-9203-D22DD6FFF159}">
      <dgm:prSet phldrT="[Text]"/>
      <dgm:spPr/>
      <dgm:t>
        <a:bodyPr/>
        <a:lstStyle/>
        <a:p>
          <a:r>
            <a:rPr lang="en-US" dirty="0"/>
            <a:t>Make dictionary of data</a:t>
          </a:r>
        </a:p>
      </dgm:t>
    </dgm:pt>
    <dgm:pt modelId="{416BE678-77F5-48B4-B125-CD7CB686422C}" type="parTrans" cxnId="{345FF8D0-9157-4767-975A-6176D350BCF7}">
      <dgm:prSet/>
      <dgm:spPr/>
      <dgm:t>
        <a:bodyPr/>
        <a:lstStyle/>
        <a:p>
          <a:endParaRPr lang="en-US"/>
        </a:p>
      </dgm:t>
    </dgm:pt>
    <dgm:pt modelId="{9005EDF1-B604-4FD8-84FC-2C065BF402C5}" type="sibTrans" cxnId="{345FF8D0-9157-4767-975A-6176D350BCF7}">
      <dgm:prSet/>
      <dgm:spPr/>
      <dgm:t>
        <a:bodyPr/>
        <a:lstStyle/>
        <a:p>
          <a:endParaRPr lang="en-US"/>
        </a:p>
      </dgm:t>
    </dgm:pt>
    <dgm:pt modelId="{8C7CA039-DC66-4FFD-9A57-777A3143555B}">
      <dgm:prSet phldrT="[Text]"/>
      <dgm:spPr/>
      <dgm:t>
        <a:bodyPr/>
        <a:lstStyle/>
        <a:p>
          <a:r>
            <a:rPr lang="en-US" dirty="0"/>
            <a:t>Normalize JSON to </a:t>
          </a:r>
          <a:r>
            <a:rPr lang="en-US" dirty="0" err="1"/>
            <a:t>Dataframe</a:t>
          </a:r>
          <a:endParaRPr lang="en-US" dirty="0"/>
        </a:p>
      </dgm:t>
    </dgm:pt>
    <dgm:pt modelId="{D8628A72-AE98-4CE0-8ED1-7231C87D0344}" type="parTrans" cxnId="{553F6731-26F3-437F-8D97-D4C8E508A0A9}">
      <dgm:prSet/>
      <dgm:spPr/>
      <dgm:t>
        <a:bodyPr/>
        <a:lstStyle/>
        <a:p>
          <a:endParaRPr lang="en-US"/>
        </a:p>
      </dgm:t>
    </dgm:pt>
    <dgm:pt modelId="{422AF763-D8BC-42F1-9E13-55BC87ACFF5F}" type="sibTrans" cxnId="{553F6731-26F3-437F-8D97-D4C8E508A0A9}">
      <dgm:prSet/>
      <dgm:spPr/>
      <dgm:t>
        <a:bodyPr/>
        <a:lstStyle/>
        <a:p>
          <a:endParaRPr lang="en-US"/>
        </a:p>
      </dgm:t>
    </dgm:pt>
    <dgm:pt modelId="{DCF47E00-7D79-49E3-8D89-CC95F3D58288}">
      <dgm:prSet phldrT="[Text]"/>
      <dgm:spPr/>
      <dgm:t>
        <a:bodyPr/>
        <a:lstStyle/>
        <a:p>
          <a:r>
            <a:rPr lang="en-US" dirty="0"/>
            <a:t>Cast dictionary to </a:t>
          </a:r>
          <a:r>
            <a:rPr lang="en-US" dirty="0" err="1"/>
            <a:t>DataFrame</a:t>
          </a:r>
          <a:endParaRPr lang="en-US" dirty="0"/>
        </a:p>
      </dgm:t>
    </dgm:pt>
    <dgm:pt modelId="{826B33C2-F0BE-440C-B9B8-46FBC00E483D}" type="parTrans" cxnId="{6051C30B-5243-4CD4-BEB0-4C3E20E1406E}">
      <dgm:prSet/>
      <dgm:spPr/>
      <dgm:t>
        <a:bodyPr/>
        <a:lstStyle/>
        <a:p>
          <a:endParaRPr lang="en-US"/>
        </a:p>
      </dgm:t>
    </dgm:pt>
    <dgm:pt modelId="{C3481443-C9F9-4697-B46F-C083BCBDAAAE}" type="sibTrans" cxnId="{6051C30B-5243-4CD4-BEB0-4C3E20E1406E}">
      <dgm:prSet/>
      <dgm:spPr/>
      <dgm:t>
        <a:bodyPr/>
        <a:lstStyle/>
        <a:p>
          <a:endParaRPr lang="en-US"/>
        </a:p>
      </dgm:t>
    </dgm:pt>
    <dgm:pt modelId="{BA3A4FE5-62A5-4872-A24D-814BFDE32959}">
      <dgm:prSet phldrT="[Text]"/>
      <dgm:spPr/>
      <dgm:t>
        <a:bodyPr/>
        <a:lstStyle/>
        <a:p>
          <a:r>
            <a:rPr lang="en-US" dirty="0"/>
            <a:t>Filter out Falcon 9 data</a:t>
          </a:r>
        </a:p>
      </dgm:t>
    </dgm:pt>
    <dgm:pt modelId="{0F0F96C0-2CD2-4C9F-A49F-37B3D0FBEE6F}" type="parTrans" cxnId="{A31A8570-DC3D-49CA-B854-8470B94FD2F4}">
      <dgm:prSet/>
      <dgm:spPr/>
      <dgm:t>
        <a:bodyPr/>
        <a:lstStyle/>
        <a:p>
          <a:endParaRPr lang="en-US"/>
        </a:p>
      </dgm:t>
    </dgm:pt>
    <dgm:pt modelId="{20B4E9E4-EFBC-4224-A28B-095E481F87F9}" type="sibTrans" cxnId="{A31A8570-DC3D-49CA-B854-8470B94FD2F4}">
      <dgm:prSet/>
      <dgm:spPr/>
      <dgm:t>
        <a:bodyPr/>
        <a:lstStyle/>
        <a:p>
          <a:endParaRPr lang="en-US"/>
        </a:p>
      </dgm:t>
    </dgm:pt>
    <dgm:pt modelId="{49BE5F50-7D61-4729-B06D-DB3824811774}">
      <dgm:prSet phldrT="[Text]"/>
      <dgm:spPr/>
      <dgm:t>
        <a:bodyPr/>
        <a:lstStyle/>
        <a:p>
          <a:r>
            <a:rPr lang="en-US" dirty="0"/>
            <a:t>Replace missing value with mean</a:t>
          </a:r>
        </a:p>
      </dgm:t>
    </dgm:pt>
    <dgm:pt modelId="{FD991C3B-7A68-46EB-93DD-E689AE3EE652}" type="parTrans" cxnId="{554709AF-34C8-48C8-ABA7-503292CC6F82}">
      <dgm:prSet/>
      <dgm:spPr/>
      <dgm:t>
        <a:bodyPr/>
        <a:lstStyle/>
        <a:p>
          <a:endParaRPr lang="en-US"/>
        </a:p>
      </dgm:t>
    </dgm:pt>
    <dgm:pt modelId="{78668BDB-0A37-408B-B6D5-FDC075CE825C}" type="sibTrans" cxnId="{554709AF-34C8-48C8-ABA7-503292CC6F82}">
      <dgm:prSet/>
      <dgm:spPr/>
      <dgm:t>
        <a:bodyPr/>
        <a:lstStyle/>
        <a:p>
          <a:endParaRPr lang="en-US"/>
        </a:p>
      </dgm:t>
    </dgm:pt>
    <dgm:pt modelId="{6533CF77-5260-4BB1-A077-FA2E0056F4DA}" type="pres">
      <dgm:prSet presAssocID="{56B90226-7CF0-4405-996B-438C4D98EA5B}" presName="diagram" presStyleCnt="0">
        <dgm:presLayoutVars>
          <dgm:dir/>
          <dgm:resizeHandles val="exact"/>
        </dgm:presLayoutVars>
      </dgm:prSet>
      <dgm:spPr/>
    </dgm:pt>
    <dgm:pt modelId="{52ED9B70-49F3-48E7-9826-D2E4DE67A6E7}" type="pres">
      <dgm:prSet presAssocID="{48895385-5711-468F-A79C-61480FD4C69A}" presName="node" presStyleLbl="node1" presStyleIdx="0" presStyleCnt="7">
        <dgm:presLayoutVars>
          <dgm:bulletEnabled val="1"/>
        </dgm:presLayoutVars>
      </dgm:prSet>
      <dgm:spPr/>
    </dgm:pt>
    <dgm:pt modelId="{2E3FC9D4-F0C0-4234-9825-A9088965E2A7}" type="pres">
      <dgm:prSet presAssocID="{951DEF7D-A23B-4EBF-B6FB-2ADA559D79BD}" presName="sibTrans" presStyleLbl="sibTrans2D1" presStyleIdx="0" presStyleCnt="6"/>
      <dgm:spPr/>
    </dgm:pt>
    <dgm:pt modelId="{A76AE948-6F26-47CC-8AB1-3D68C15AFF9E}" type="pres">
      <dgm:prSet presAssocID="{951DEF7D-A23B-4EBF-B6FB-2ADA559D79BD}" presName="connectorText" presStyleLbl="sibTrans2D1" presStyleIdx="0" presStyleCnt="6"/>
      <dgm:spPr/>
    </dgm:pt>
    <dgm:pt modelId="{361DB9B8-8FE7-44B0-BF5C-6550A9D10910}" type="pres">
      <dgm:prSet presAssocID="{5FC53124-A373-49E3-B6AD-FFB3D415E5A4}" presName="node" presStyleLbl="node1" presStyleIdx="1" presStyleCnt="7">
        <dgm:presLayoutVars>
          <dgm:bulletEnabled val="1"/>
        </dgm:presLayoutVars>
      </dgm:prSet>
      <dgm:spPr/>
    </dgm:pt>
    <dgm:pt modelId="{2484253D-C6E6-41F6-82A4-57D98662C790}" type="pres">
      <dgm:prSet presAssocID="{D2C58F49-8B4B-4BD3-8A3A-293B6F0B4FEC}" presName="sibTrans" presStyleLbl="sibTrans2D1" presStyleIdx="1" presStyleCnt="6"/>
      <dgm:spPr/>
    </dgm:pt>
    <dgm:pt modelId="{2B8F1B3E-DD4B-4BCF-BEB4-0F8FB6396B76}" type="pres">
      <dgm:prSet presAssocID="{D2C58F49-8B4B-4BD3-8A3A-293B6F0B4FEC}" presName="connectorText" presStyleLbl="sibTrans2D1" presStyleIdx="1" presStyleCnt="6"/>
      <dgm:spPr/>
    </dgm:pt>
    <dgm:pt modelId="{0527ED79-6B88-4A6D-8C40-B7931EEFED97}" type="pres">
      <dgm:prSet presAssocID="{8C7CA039-DC66-4FFD-9A57-777A3143555B}" presName="node" presStyleLbl="node1" presStyleIdx="2" presStyleCnt="7">
        <dgm:presLayoutVars>
          <dgm:bulletEnabled val="1"/>
        </dgm:presLayoutVars>
      </dgm:prSet>
      <dgm:spPr/>
    </dgm:pt>
    <dgm:pt modelId="{7FA71ACA-11F4-4F40-A18D-52F033176046}" type="pres">
      <dgm:prSet presAssocID="{422AF763-D8BC-42F1-9E13-55BC87ACFF5F}" presName="sibTrans" presStyleLbl="sibTrans2D1" presStyleIdx="2" presStyleCnt="6"/>
      <dgm:spPr/>
    </dgm:pt>
    <dgm:pt modelId="{D0999BE4-8B04-4881-910E-356499551A9F}" type="pres">
      <dgm:prSet presAssocID="{422AF763-D8BC-42F1-9E13-55BC87ACFF5F}" presName="connectorText" presStyleLbl="sibTrans2D1" presStyleIdx="2" presStyleCnt="6"/>
      <dgm:spPr/>
    </dgm:pt>
    <dgm:pt modelId="{1726E081-B32A-4FAC-95F5-9534019C140B}" type="pres">
      <dgm:prSet presAssocID="{330E34AC-8A53-4B83-9203-D22DD6FFF159}" presName="node" presStyleLbl="node1" presStyleIdx="3" presStyleCnt="7">
        <dgm:presLayoutVars>
          <dgm:bulletEnabled val="1"/>
        </dgm:presLayoutVars>
      </dgm:prSet>
      <dgm:spPr/>
    </dgm:pt>
    <dgm:pt modelId="{DD23609A-D000-4DF4-B789-DAD41BEEEB4B}" type="pres">
      <dgm:prSet presAssocID="{9005EDF1-B604-4FD8-84FC-2C065BF402C5}" presName="sibTrans" presStyleLbl="sibTrans2D1" presStyleIdx="3" presStyleCnt="6"/>
      <dgm:spPr/>
    </dgm:pt>
    <dgm:pt modelId="{3CCBFBA0-8A3C-4D9E-905F-F85721E99D97}" type="pres">
      <dgm:prSet presAssocID="{9005EDF1-B604-4FD8-84FC-2C065BF402C5}" presName="connectorText" presStyleLbl="sibTrans2D1" presStyleIdx="3" presStyleCnt="6"/>
      <dgm:spPr/>
    </dgm:pt>
    <dgm:pt modelId="{F383A62A-3E84-430B-8F82-7E060DE7CB0C}" type="pres">
      <dgm:prSet presAssocID="{DCF47E00-7D79-49E3-8D89-CC95F3D58288}" presName="node" presStyleLbl="node1" presStyleIdx="4" presStyleCnt="7">
        <dgm:presLayoutVars>
          <dgm:bulletEnabled val="1"/>
        </dgm:presLayoutVars>
      </dgm:prSet>
      <dgm:spPr/>
    </dgm:pt>
    <dgm:pt modelId="{90AB0E80-A8AC-48E9-91ED-C0B4A0A9A1A2}" type="pres">
      <dgm:prSet presAssocID="{C3481443-C9F9-4697-B46F-C083BCBDAAAE}" presName="sibTrans" presStyleLbl="sibTrans2D1" presStyleIdx="4" presStyleCnt="6"/>
      <dgm:spPr/>
    </dgm:pt>
    <dgm:pt modelId="{656C0ABD-D622-4F64-AADC-73B7285AAA19}" type="pres">
      <dgm:prSet presAssocID="{C3481443-C9F9-4697-B46F-C083BCBDAAAE}" presName="connectorText" presStyleLbl="sibTrans2D1" presStyleIdx="4" presStyleCnt="6"/>
      <dgm:spPr/>
    </dgm:pt>
    <dgm:pt modelId="{4E05DBB2-1F89-4AE2-99D7-F6D67BABF9AD}" type="pres">
      <dgm:prSet presAssocID="{BA3A4FE5-62A5-4872-A24D-814BFDE32959}" presName="node" presStyleLbl="node1" presStyleIdx="5" presStyleCnt="7">
        <dgm:presLayoutVars>
          <dgm:bulletEnabled val="1"/>
        </dgm:presLayoutVars>
      </dgm:prSet>
      <dgm:spPr/>
    </dgm:pt>
    <dgm:pt modelId="{2D4B5386-698C-4BAA-BD3A-90F9EFCDC2CD}" type="pres">
      <dgm:prSet presAssocID="{20B4E9E4-EFBC-4224-A28B-095E481F87F9}" presName="sibTrans" presStyleLbl="sibTrans2D1" presStyleIdx="5" presStyleCnt="6"/>
      <dgm:spPr/>
    </dgm:pt>
    <dgm:pt modelId="{0ED5395F-AC48-4675-9735-B65EE683BA42}" type="pres">
      <dgm:prSet presAssocID="{20B4E9E4-EFBC-4224-A28B-095E481F87F9}" presName="connectorText" presStyleLbl="sibTrans2D1" presStyleIdx="5" presStyleCnt="6"/>
      <dgm:spPr/>
    </dgm:pt>
    <dgm:pt modelId="{E01B8AAB-9BAE-4727-8EAA-1FE0D29BAC4F}" type="pres">
      <dgm:prSet presAssocID="{49BE5F50-7D61-4729-B06D-DB3824811774}" presName="node" presStyleLbl="node1" presStyleIdx="6" presStyleCnt="7">
        <dgm:presLayoutVars>
          <dgm:bulletEnabled val="1"/>
        </dgm:presLayoutVars>
      </dgm:prSet>
      <dgm:spPr/>
    </dgm:pt>
  </dgm:ptLst>
  <dgm:cxnLst>
    <dgm:cxn modelId="{321E4404-9822-4BC6-846B-7D88B481B149}" type="presOf" srcId="{BA3A4FE5-62A5-4872-A24D-814BFDE32959}" destId="{4E05DBB2-1F89-4AE2-99D7-F6D67BABF9AD}" srcOrd="0" destOrd="0" presId="urn:microsoft.com/office/officeart/2005/8/layout/process5"/>
    <dgm:cxn modelId="{56287906-5E3A-4FA4-8D30-87E7C6B35478}" type="presOf" srcId="{48895385-5711-468F-A79C-61480FD4C69A}" destId="{52ED9B70-49F3-48E7-9826-D2E4DE67A6E7}" srcOrd="0" destOrd="0" presId="urn:microsoft.com/office/officeart/2005/8/layout/process5"/>
    <dgm:cxn modelId="{6051C30B-5243-4CD4-BEB0-4C3E20E1406E}" srcId="{56B90226-7CF0-4405-996B-438C4D98EA5B}" destId="{DCF47E00-7D79-49E3-8D89-CC95F3D58288}" srcOrd="4" destOrd="0" parTransId="{826B33C2-F0BE-440C-B9B8-46FBC00E483D}" sibTransId="{C3481443-C9F9-4697-B46F-C083BCBDAAAE}"/>
    <dgm:cxn modelId="{8382AF18-D0FF-4060-BB16-B2E63219140F}" type="presOf" srcId="{951DEF7D-A23B-4EBF-B6FB-2ADA559D79BD}" destId="{2E3FC9D4-F0C0-4234-9825-A9088965E2A7}" srcOrd="0" destOrd="0" presId="urn:microsoft.com/office/officeart/2005/8/layout/process5"/>
    <dgm:cxn modelId="{6CCE5729-224D-40C4-944B-0DA11EE52D7D}" type="presOf" srcId="{422AF763-D8BC-42F1-9E13-55BC87ACFF5F}" destId="{D0999BE4-8B04-4881-910E-356499551A9F}" srcOrd="1" destOrd="0" presId="urn:microsoft.com/office/officeart/2005/8/layout/process5"/>
    <dgm:cxn modelId="{553F6731-26F3-437F-8D97-D4C8E508A0A9}" srcId="{56B90226-7CF0-4405-996B-438C4D98EA5B}" destId="{8C7CA039-DC66-4FFD-9A57-777A3143555B}" srcOrd="2" destOrd="0" parTransId="{D8628A72-AE98-4CE0-8ED1-7231C87D0344}" sibTransId="{422AF763-D8BC-42F1-9E13-55BC87ACFF5F}"/>
    <dgm:cxn modelId="{E05E2240-6192-429B-9978-CBE0F996ED44}" type="presOf" srcId="{20B4E9E4-EFBC-4224-A28B-095E481F87F9}" destId="{0ED5395F-AC48-4675-9735-B65EE683BA42}" srcOrd="1" destOrd="0" presId="urn:microsoft.com/office/officeart/2005/8/layout/process5"/>
    <dgm:cxn modelId="{C09FCB48-3E92-4614-B425-022EDE9E926A}" type="presOf" srcId="{5FC53124-A373-49E3-B6AD-FFB3D415E5A4}" destId="{361DB9B8-8FE7-44B0-BF5C-6550A9D10910}" srcOrd="0" destOrd="0" presId="urn:microsoft.com/office/officeart/2005/8/layout/process5"/>
    <dgm:cxn modelId="{A3FEA36D-1C81-437C-9AD9-17E43740D586}" type="presOf" srcId="{330E34AC-8A53-4B83-9203-D22DD6FFF159}" destId="{1726E081-B32A-4FAC-95F5-9534019C140B}" srcOrd="0" destOrd="0" presId="urn:microsoft.com/office/officeart/2005/8/layout/process5"/>
    <dgm:cxn modelId="{A31A8570-DC3D-49CA-B854-8470B94FD2F4}" srcId="{56B90226-7CF0-4405-996B-438C4D98EA5B}" destId="{BA3A4FE5-62A5-4872-A24D-814BFDE32959}" srcOrd="5" destOrd="0" parTransId="{0F0F96C0-2CD2-4C9F-A49F-37B3D0FBEE6F}" sibTransId="{20B4E9E4-EFBC-4224-A28B-095E481F87F9}"/>
    <dgm:cxn modelId="{5A0D6F79-60B1-475D-8A56-515034A04E1C}" type="presOf" srcId="{C3481443-C9F9-4697-B46F-C083BCBDAAAE}" destId="{90AB0E80-A8AC-48E9-91ED-C0B4A0A9A1A2}" srcOrd="0" destOrd="0" presId="urn:microsoft.com/office/officeart/2005/8/layout/process5"/>
    <dgm:cxn modelId="{B72E8059-D070-46B4-8A54-A86A4AB7AB57}" type="presOf" srcId="{56B90226-7CF0-4405-996B-438C4D98EA5B}" destId="{6533CF77-5260-4BB1-A077-FA2E0056F4DA}" srcOrd="0" destOrd="0" presId="urn:microsoft.com/office/officeart/2005/8/layout/process5"/>
    <dgm:cxn modelId="{A4199B82-F00E-4227-9443-486C0243DB91}" type="presOf" srcId="{D2C58F49-8B4B-4BD3-8A3A-293B6F0B4FEC}" destId="{2484253D-C6E6-41F6-82A4-57D98662C790}" srcOrd="0" destOrd="0" presId="urn:microsoft.com/office/officeart/2005/8/layout/process5"/>
    <dgm:cxn modelId="{9F4B1585-7516-4CAD-AB67-2B3723758AAF}" type="presOf" srcId="{C3481443-C9F9-4697-B46F-C083BCBDAAAE}" destId="{656C0ABD-D622-4F64-AADC-73B7285AAA19}" srcOrd="1" destOrd="0" presId="urn:microsoft.com/office/officeart/2005/8/layout/process5"/>
    <dgm:cxn modelId="{B3CDF78C-DB6F-4B50-9754-8B1AF53EA485}" type="presOf" srcId="{8C7CA039-DC66-4FFD-9A57-777A3143555B}" destId="{0527ED79-6B88-4A6D-8C40-B7931EEFED97}" srcOrd="0" destOrd="0" presId="urn:microsoft.com/office/officeart/2005/8/layout/process5"/>
    <dgm:cxn modelId="{B39777AC-5861-4978-987D-E789E7881686}" type="presOf" srcId="{422AF763-D8BC-42F1-9E13-55BC87ACFF5F}" destId="{7FA71ACA-11F4-4F40-A18D-52F033176046}" srcOrd="0" destOrd="0" presId="urn:microsoft.com/office/officeart/2005/8/layout/process5"/>
    <dgm:cxn modelId="{648EA6AE-330A-4F27-B76A-CFCB4C34DBA7}" srcId="{56B90226-7CF0-4405-996B-438C4D98EA5B}" destId="{5FC53124-A373-49E3-B6AD-FFB3D415E5A4}" srcOrd="1" destOrd="0" parTransId="{D1DCB40A-66ED-41F9-B88E-B1D12AFDD334}" sibTransId="{D2C58F49-8B4B-4BD3-8A3A-293B6F0B4FEC}"/>
    <dgm:cxn modelId="{554709AF-34C8-48C8-ABA7-503292CC6F82}" srcId="{56B90226-7CF0-4405-996B-438C4D98EA5B}" destId="{49BE5F50-7D61-4729-B06D-DB3824811774}" srcOrd="6" destOrd="0" parTransId="{FD991C3B-7A68-46EB-93DD-E689AE3EE652}" sibTransId="{78668BDB-0A37-408B-B6D5-FDC075CE825C}"/>
    <dgm:cxn modelId="{826AFEB0-2272-411E-910F-5BF69AD973F1}" srcId="{56B90226-7CF0-4405-996B-438C4D98EA5B}" destId="{48895385-5711-468F-A79C-61480FD4C69A}" srcOrd="0" destOrd="0" parTransId="{A2B56759-053D-4E23-A5ED-B2E3A5EF9E2F}" sibTransId="{951DEF7D-A23B-4EBF-B6FB-2ADA559D79BD}"/>
    <dgm:cxn modelId="{6DB497B3-1D1A-42EA-9B6F-2AD90CF7BC38}" type="presOf" srcId="{D2C58F49-8B4B-4BD3-8A3A-293B6F0B4FEC}" destId="{2B8F1B3E-DD4B-4BCF-BEB4-0F8FB6396B76}" srcOrd="1" destOrd="0" presId="urn:microsoft.com/office/officeart/2005/8/layout/process5"/>
    <dgm:cxn modelId="{0897D4B6-DE8D-4479-AE64-C5784796B73A}" type="presOf" srcId="{9005EDF1-B604-4FD8-84FC-2C065BF402C5}" destId="{DD23609A-D000-4DF4-B789-DAD41BEEEB4B}" srcOrd="0" destOrd="0" presId="urn:microsoft.com/office/officeart/2005/8/layout/process5"/>
    <dgm:cxn modelId="{7DA3FDBD-4D64-400E-9D32-73D9E26C1B8F}" type="presOf" srcId="{DCF47E00-7D79-49E3-8D89-CC95F3D58288}" destId="{F383A62A-3E84-430B-8F82-7E060DE7CB0C}" srcOrd="0" destOrd="0" presId="urn:microsoft.com/office/officeart/2005/8/layout/process5"/>
    <dgm:cxn modelId="{6BDD25C9-3B02-4C16-B8E9-C431A5B9009A}" type="presOf" srcId="{49BE5F50-7D61-4729-B06D-DB3824811774}" destId="{E01B8AAB-9BAE-4727-8EAA-1FE0D29BAC4F}" srcOrd="0" destOrd="0" presId="urn:microsoft.com/office/officeart/2005/8/layout/process5"/>
    <dgm:cxn modelId="{345FF8D0-9157-4767-975A-6176D350BCF7}" srcId="{56B90226-7CF0-4405-996B-438C4D98EA5B}" destId="{330E34AC-8A53-4B83-9203-D22DD6FFF159}" srcOrd="3" destOrd="0" parTransId="{416BE678-77F5-48B4-B125-CD7CB686422C}" sibTransId="{9005EDF1-B604-4FD8-84FC-2C065BF402C5}"/>
    <dgm:cxn modelId="{3CAF61ED-3A86-4E42-9F5A-C922CD40AB43}" type="presOf" srcId="{9005EDF1-B604-4FD8-84FC-2C065BF402C5}" destId="{3CCBFBA0-8A3C-4D9E-905F-F85721E99D97}" srcOrd="1" destOrd="0" presId="urn:microsoft.com/office/officeart/2005/8/layout/process5"/>
    <dgm:cxn modelId="{D91C5FF5-0612-4202-AFCB-E6DE7ABAF66E}" type="presOf" srcId="{20B4E9E4-EFBC-4224-A28B-095E481F87F9}" destId="{2D4B5386-698C-4BAA-BD3A-90F9EFCDC2CD}" srcOrd="0" destOrd="0" presId="urn:microsoft.com/office/officeart/2005/8/layout/process5"/>
    <dgm:cxn modelId="{C0D78DFA-8305-4C2D-B436-9A9FF3F95A9F}" type="presOf" srcId="{951DEF7D-A23B-4EBF-B6FB-2ADA559D79BD}" destId="{A76AE948-6F26-47CC-8AB1-3D68C15AFF9E}" srcOrd="1" destOrd="0" presId="urn:microsoft.com/office/officeart/2005/8/layout/process5"/>
    <dgm:cxn modelId="{9CA3D71B-0361-4909-84CE-0F8D677E87BE}" type="presParOf" srcId="{6533CF77-5260-4BB1-A077-FA2E0056F4DA}" destId="{52ED9B70-49F3-48E7-9826-D2E4DE67A6E7}" srcOrd="0" destOrd="0" presId="urn:microsoft.com/office/officeart/2005/8/layout/process5"/>
    <dgm:cxn modelId="{C256B414-C88C-49C8-A9D2-873EF67CD435}" type="presParOf" srcId="{6533CF77-5260-4BB1-A077-FA2E0056F4DA}" destId="{2E3FC9D4-F0C0-4234-9825-A9088965E2A7}" srcOrd="1" destOrd="0" presId="urn:microsoft.com/office/officeart/2005/8/layout/process5"/>
    <dgm:cxn modelId="{F8246C82-0686-4258-A69B-C298E7E19D17}" type="presParOf" srcId="{2E3FC9D4-F0C0-4234-9825-A9088965E2A7}" destId="{A76AE948-6F26-47CC-8AB1-3D68C15AFF9E}" srcOrd="0" destOrd="0" presId="urn:microsoft.com/office/officeart/2005/8/layout/process5"/>
    <dgm:cxn modelId="{08387BE0-70D5-4E36-B672-B0D4046A6F20}" type="presParOf" srcId="{6533CF77-5260-4BB1-A077-FA2E0056F4DA}" destId="{361DB9B8-8FE7-44B0-BF5C-6550A9D10910}" srcOrd="2" destOrd="0" presId="urn:microsoft.com/office/officeart/2005/8/layout/process5"/>
    <dgm:cxn modelId="{EC9079CA-20CE-4195-B9A0-208794626B65}" type="presParOf" srcId="{6533CF77-5260-4BB1-A077-FA2E0056F4DA}" destId="{2484253D-C6E6-41F6-82A4-57D98662C790}" srcOrd="3" destOrd="0" presId="urn:microsoft.com/office/officeart/2005/8/layout/process5"/>
    <dgm:cxn modelId="{A04C0681-664D-49AE-A96E-2DD635378D9A}" type="presParOf" srcId="{2484253D-C6E6-41F6-82A4-57D98662C790}" destId="{2B8F1B3E-DD4B-4BCF-BEB4-0F8FB6396B76}" srcOrd="0" destOrd="0" presId="urn:microsoft.com/office/officeart/2005/8/layout/process5"/>
    <dgm:cxn modelId="{345640FF-F333-4F30-856D-F2B2C307B6BB}" type="presParOf" srcId="{6533CF77-5260-4BB1-A077-FA2E0056F4DA}" destId="{0527ED79-6B88-4A6D-8C40-B7931EEFED97}" srcOrd="4" destOrd="0" presId="urn:microsoft.com/office/officeart/2005/8/layout/process5"/>
    <dgm:cxn modelId="{102C9010-A965-4F4C-9363-DF7FDEC425FE}" type="presParOf" srcId="{6533CF77-5260-4BB1-A077-FA2E0056F4DA}" destId="{7FA71ACA-11F4-4F40-A18D-52F033176046}" srcOrd="5" destOrd="0" presId="urn:microsoft.com/office/officeart/2005/8/layout/process5"/>
    <dgm:cxn modelId="{62343432-DF17-469B-BB41-79E8D07D3533}" type="presParOf" srcId="{7FA71ACA-11F4-4F40-A18D-52F033176046}" destId="{D0999BE4-8B04-4881-910E-356499551A9F}" srcOrd="0" destOrd="0" presId="urn:microsoft.com/office/officeart/2005/8/layout/process5"/>
    <dgm:cxn modelId="{0CD178C9-B027-4440-A5D7-37F68263137A}" type="presParOf" srcId="{6533CF77-5260-4BB1-A077-FA2E0056F4DA}" destId="{1726E081-B32A-4FAC-95F5-9534019C140B}" srcOrd="6" destOrd="0" presId="urn:microsoft.com/office/officeart/2005/8/layout/process5"/>
    <dgm:cxn modelId="{5EB90F1D-41B9-4762-9B4B-25D79BB9B537}" type="presParOf" srcId="{6533CF77-5260-4BB1-A077-FA2E0056F4DA}" destId="{DD23609A-D000-4DF4-B789-DAD41BEEEB4B}" srcOrd="7" destOrd="0" presId="urn:microsoft.com/office/officeart/2005/8/layout/process5"/>
    <dgm:cxn modelId="{241CA65C-8189-444D-9DF9-DD15972A0684}" type="presParOf" srcId="{DD23609A-D000-4DF4-B789-DAD41BEEEB4B}" destId="{3CCBFBA0-8A3C-4D9E-905F-F85721E99D97}" srcOrd="0" destOrd="0" presId="urn:microsoft.com/office/officeart/2005/8/layout/process5"/>
    <dgm:cxn modelId="{5BB03218-2231-4C42-9765-ADDF087FEBB5}" type="presParOf" srcId="{6533CF77-5260-4BB1-A077-FA2E0056F4DA}" destId="{F383A62A-3E84-430B-8F82-7E060DE7CB0C}" srcOrd="8" destOrd="0" presId="urn:microsoft.com/office/officeart/2005/8/layout/process5"/>
    <dgm:cxn modelId="{584F4E6E-FEAB-4C8C-AD5A-42EB1B2137D1}" type="presParOf" srcId="{6533CF77-5260-4BB1-A077-FA2E0056F4DA}" destId="{90AB0E80-A8AC-48E9-91ED-C0B4A0A9A1A2}" srcOrd="9" destOrd="0" presId="urn:microsoft.com/office/officeart/2005/8/layout/process5"/>
    <dgm:cxn modelId="{5D94F00E-0E39-45A3-97C7-A94CA09D0DFC}" type="presParOf" srcId="{90AB0E80-A8AC-48E9-91ED-C0B4A0A9A1A2}" destId="{656C0ABD-D622-4F64-AADC-73B7285AAA19}" srcOrd="0" destOrd="0" presId="urn:microsoft.com/office/officeart/2005/8/layout/process5"/>
    <dgm:cxn modelId="{D81F5257-F61A-495C-AA39-DAA7488D1111}" type="presParOf" srcId="{6533CF77-5260-4BB1-A077-FA2E0056F4DA}" destId="{4E05DBB2-1F89-4AE2-99D7-F6D67BABF9AD}" srcOrd="10" destOrd="0" presId="urn:microsoft.com/office/officeart/2005/8/layout/process5"/>
    <dgm:cxn modelId="{F05593DB-9A77-46AE-AF5A-CE53C1333C22}" type="presParOf" srcId="{6533CF77-5260-4BB1-A077-FA2E0056F4DA}" destId="{2D4B5386-698C-4BAA-BD3A-90F9EFCDC2CD}" srcOrd="11" destOrd="0" presId="urn:microsoft.com/office/officeart/2005/8/layout/process5"/>
    <dgm:cxn modelId="{A4916D56-D4AC-4CA4-9615-E12BC72ACB55}" type="presParOf" srcId="{2D4B5386-698C-4BAA-BD3A-90F9EFCDC2CD}" destId="{0ED5395F-AC48-4675-9735-B65EE683BA42}" srcOrd="0" destOrd="0" presId="urn:microsoft.com/office/officeart/2005/8/layout/process5"/>
    <dgm:cxn modelId="{69D8541F-6BA2-48F4-BCCE-A3740CB4DD9A}" type="presParOf" srcId="{6533CF77-5260-4BB1-A077-FA2E0056F4DA}" destId="{E01B8AAB-9BAE-4727-8EAA-1FE0D29BAC4F}"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B90226-7CF0-4405-996B-438C4D98EA5B}"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48895385-5711-468F-A79C-61480FD4C69A}">
      <dgm:prSet phldrT="[Text]"/>
      <dgm:spPr/>
      <dgm:t>
        <a:bodyPr/>
        <a:lstStyle/>
        <a:p>
          <a:r>
            <a:rPr lang="en-US" dirty="0"/>
            <a:t>Request (Falcon 9 launches from Wikipedia)</a:t>
          </a:r>
        </a:p>
      </dgm:t>
    </dgm:pt>
    <dgm:pt modelId="{A2B56759-053D-4E23-A5ED-B2E3A5EF9E2F}" type="parTrans" cxnId="{826AFEB0-2272-411E-910F-5BF69AD973F1}">
      <dgm:prSet/>
      <dgm:spPr/>
      <dgm:t>
        <a:bodyPr/>
        <a:lstStyle/>
        <a:p>
          <a:endParaRPr lang="en-US"/>
        </a:p>
      </dgm:t>
    </dgm:pt>
    <dgm:pt modelId="{951DEF7D-A23B-4EBF-B6FB-2ADA559D79BD}" type="sibTrans" cxnId="{826AFEB0-2272-411E-910F-5BF69AD973F1}">
      <dgm:prSet/>
      <dgm:spPr/>
      <dgm:t>
        <a:bodyPr/>
        <a:lstStyle/>
        <a:p>
          <a:endParaRPr lang="en-US"/>
        </a:p>
      </dgm:t>
    </dgm:pt>
    <dgm:pt modelId="{5FC53124-A373-49E3-B6AD-FFB3D415E5A4}">
      <dgm:prSet phldrT="[Text]"/>
      <dgm:spPr/>
      <dgm:t>
        <a:bodyPr/>
        <a:lstStyle/>
        <a:p>
          <a:r>
            <a:rPr lang="en-US" dirty="0"/>
            <a:t>Make a </a:t>
          </a:r>
          <a:r>
            <a:rPr lang="en-US" dirty="0" err="1"/>
            <a:t>BeautifulSoup</a:t>
          </a:r>
          <a:r>
            <a:rPr lang="en-US" dirty="0"/>
            <a:t> using </a:t>
          </a:r>
          <a:r>
            <a:rPr lang="en-US" dirty="0" err="1"/>
            <a:t>html.parser</a:t>
          </a:r>
          <a:r>
            <a:rPr lang="en-US" dirty="0"/>
            <a:t> </a:t>
          </a:r>
        </a:p>
      </dgm:t>
    </dgm:pt>
    <dgm:pt modelId="{D1DCB40A-66ED-41F9-B88E-B1D12AFDD334}" type="parTrans" cxnId="{648EA6AE-330A-4F27-B76A-CFCB4C34DBA7}">
      <dgm:prSet/>
      <dgm:spPr/>
      <dgm:t>
        <a:bodyPr/>
        <a:lstStyle/>
        <a:p>
          <a:endParaRPr lang="en-US"/>
        </a:p>
      </dgm:t>
    </dgm:pt>
    <dgm:pt modelId="{D2C58F49-8B4B-4BD3-8A3A-293B6F0B4FEC}" type="sibTrans" cxnId="{648EA6AE-330A-4F27-B76A-CFCB4C34DBA7}">
      <dgm:prSet/>
      <dgm:spPr/>
      <dgm:t>
        <a:bodyPr/>
        <a:lstStyle/>
        <a:p>
          <a:endParaRPr lang="en-US"/>
        </a:p>
      </dgm:t>
    </dgm:pt>
    <dgm:pt modelId="{330E34AC-8A53-4B83-9203-D22DD6FFF159}">
      <dgm:prSet phldrT="[Text]"/>
      <dgm:spPr/>
      <dgm:t>
        <a:bodyPr/>
        <a:lstStyle/>
        <a:p>
          <a:r>
            <a:rPr lang="en-US" dirty="0"/>
            <a:t>Fill dictionary with processed data from table rows</a:t>
          </a:r>
        </a:p>
      </dgm:t>
    </dgm:pt>
    <dgm:pt modelId="{416BE678-77F5-48B4-B125-CD7CB686422C}" type="parTrans" cxnId="{345FF8D0-9157-4767-975A-6176D350BCF7}">
      <dgm:prSet/>
      <dgm:spPr/>
      <dgm:t>
        <a:bodyPr/>
        <a:lstStyle/>
        <a:p>
          <a:endParaRPr lang="en-US"/>
        </a:p>
      </dgm:t>
    </dgm:pt>
    <dgm:pt modelId="{9005EDF1-B604-4FD8-84FC-2C065BF402C5}" type="sibTrans" cxnId="{345FF8D0-9157-4767-975A-6176D350BCF7}">
      <dgm:prSet/>
      <dgm:spPr/>
      <dgm:t>
        <a:bodyPr/>
        <a:lstStyle/>
        <a:p>
          <a:endParaRPr lang="en-US"/>
        </a:p>
      </dgm:t>
    </dgm:pt>
    <dgm:pt modelId="{8C7CA039-DC66-4FFD-9A57-777A3143555B}">
      <dgm:prSet phldrT="[Text]"/>
      <dgm:spPr/>
      <dgm:t>
        <a:bodyPr/>
        <a:lstStyle/>
        <a:p>
          <a:r>
            <a:rPr lang="en-US" dirty="0"/>
            <a:t>Create a dictionary and fill columns</a:t>
          </a:r>
        </a:p>
      </dgm:t>
    </dgm:pt>
    <dgm:pt modelId="{D8628A72-AE98-4CE0-8ED1-7231C87D0344}" type="parTrans" cxnId="{553F6731-26F3-437F-8D97-D4C8E508A0A9}">
      <dgm:prSet/>
      <dgm:spPr/>
      <dgm:t>
        <a:bodyPr/>
        <a:lstStyle/>
        <a:p>
          <a:endParaRPr lang="en-US"/>
        </a:p>
      </dgm:t>
    </dgm:pt>
    <dgm:pt modelId="{422AF763-D8BC-42F1-9E13-55BC87ACFF5F}" type="sibTrans" cxnId="{553F6731-26F3-437F-8D97-D4C8E508A0A9}">
      <dgm:prSet/>
      <dgm:spPr/>
      <dgm:t>
        <a:bodyPr/>
        <a:lstStyle/>
        <a:p>
          <a:endParaRPr lang="en-US"/>
        </a:p>
      </dgm:t>
    </dgm:pt>
    <dgm:pt modelId="{DCF47E00-7D79-49E3-8D89-CC95F3D58288}">
      <dgm:prSet phldrT="[Text]"/>
      <dgm:spPr/>
      <dgm:t>
        <a:bodyPr/>
        <a:lstStyle/>
        <a:p>
          <a:r>
            <a:rPr lang="en-US" dirty="0"/>
            <a:t>Cast dictionary to </a:t>
          </a:r>
          <a:r>
            <a:rPr lang="en-US" dirty="0" err="1"/>
            <a:t>DataFrame</a:t>
          </a:r>
          <a:endParaRPr lang="en-US" dirty="0"/>
        </a:p>
      </dgm:t>
    </dgm:pt>
    <dgm:pt modelId="{826B33C2-F0BE-440C-B9B8-46FBC00E483D}" type="parTrans" cxnId="{6051C30B-5243-4CD4-BEB0-4C3E20E1406E}">
      <dgm:prSet/>
      <dgm:spPr/>
      <dgm:t>
        <a:bodyPr/>
        <a:lstStyle/>
        <a:p>
          <a:endParaRPr lang="en-US"/>
        </a:p>
      </dgm:t>
    </dgm:pt>
    <dgm:pt modelId="{C3481443-C9F9-4697-B46F-C083BCBDAAAE}" type="sibTrans" cxnId="{6051C30B-5243-4CD4-BEB0-4C3E20E1406E}">
      <dgm:prSet/>
      <dgm:spPr/>
      <dgm:t>
        <a:bodyPr/>
        <a:lstStyle/>
        <a:p>
          <a:endParaRPr lang="en-US"/>
        </a:p>
      </dgm:t>
    </dgm:pt>
    <dgm:pt modelId="{6533CF77-5260-4BB1-A077-FA2E0056F4DA}" type="pres">
      <dgm:prSet presAssocID="{56B90226-7CF0-4405-996B-438C4D98EA5B}" presName="diagram" presStyleCnt="0">
        <dgm:presLayoutVars>
          <dgm:dir/>
          <dgm:resizeHandles val="exact"/>
        </dgm:presLayoutVars>
      </dgm:prSet>
      <dgm:spPr/>
    </dgm:pt>
    <dgm:pt modelId="{52ED9B70-49F3-48E7-9826-D2E4DE67A6E7}" type="pres">
      <dgm:prSet presAssocID="{48895385-5711-468F-A79C-61480FD4C69A}" presName="node" presStyleLbl="node1" presStyleIdx="0" presStyleCnt="5">
        <dgm:presLayoutVars>
          <dgm:bulletEnabled val="1"/>
        </dgm:presLayoutVars>
      </dgm:prSet>
      <dgm:spPr/>
    </dgm:pt>
    <dgm:pt modelId="{2E3FC9D4-F0C0-4234-9825-A9088965E2A7}" type="pres">
      <dgm:prSet presAssocID="{951DEF7D-A23B-4EBF-B6FB-2ADA559D79BD}" presName="sibTrans" presStyleLbl="sibTrans2D1" presStyleIdx="0" presStyleCnt="4"/>
      <dgm:spPr/>
    </dgm:pt>
    <dgm:pt modelId="{A76AE948-6F26-47CC-8AB1-3D68C15AFF9E}" type="pres">
      <dgm:prSet presAssocID="{951DEF7D-A23B-4EBF-B6FB-2ADA559D79BD}" presName="connectorText" presStyleLbl="sibTrans2D1" presStyleIdx="0" presStyleCnt="4"/>
      <dgm:spPr/>
    </dgm:pt>
    <dgm:pt modelId="{361DB9B8-8FE7-44B0-BF5C-6550A9D10910}" type="pres">
      <dgm:prSet presAssocID="{5FC53124-A373-49E3-B6AD-FFB3D415E5A4}" presName="node" presStyleLbl="node1" presStyleIdx="1" presStyleCnt="5">
        <dgm:presLayoutVars>
          <dgm:bulletEnabled val="1"/>
        </dgm:presLayoutVars>
      </dgm:prSet>
      <dgm:spPr/>
    </dgm:pt>
    <dgm:pt modelId="{2484253D-C6E6-41F6-82A4-57D98662C790}" type="pres">
      <dgm:prSet presAssocID="{D2C58F49-8B4B-4BD3-8A3A-293B6F0B4FEC}" presName="sibTrans" presStyleLbl="sibTrans2D1" presStyleIdx="1" presStyleCnt="4"/>
      <dgm:spPr/>
    </dgm:pt>
    <dgm:pt modelId="{2B8F1B3E-DD4B-4BCF-BEB4-0F8FB6396B76}" type="pres">
      <dgm:prSet presAssocID="{D2C58F49-8B4B-4BD3-8A3A-293B6F0B4FEC}" presName="connectorText" presStyleLbl="sibTrans2D1" presStyleIdx="1" presStyleCnt="4"/>
      <dgm:spPr/>
    </dgm:pt>
    <dgm:pt modelId="{0527ED79-6B88-4A6D-8C40-B7931EEFED97}" type="pres">
      <dgm:prSet presAssocID="{8C7CA039-DC66-4FFD-9A57-777A3143555B}" presName="node" presStyleLbl="node1" presStyleIdx="2" presStyleCnt="5">
        <dgm:presLayoutVars>
          <dgm:bulletEnabled val="1"/>
        </dgm:presLayoutVars>
      </dgm:prSet>
      <dgm:spPr/>
    </dgm:pt>
    <dgm:pt modelId="{7FA71ACA-11F4-4F40-A18D-52F033176046}" type="pres">
      <dgm:prSet presAssocID="{422AF763-D8BC-42F1-9E13-55BC87ACFF5F}" presName="sibTrans" presStyleLbl="sibTrans2D1" presStyleIdx="2" presStyleCnt="4"/>
      <dgm:spPr/>
    </dgm:pt>
    <dgm:pt modelId="{D0999BE4-8B04-4881-910E-356499551A9F}" type="pres">
      <dgm:prSet presAssocID="{422AF763-D8BC-42F1-9E13-55BC87ACFF5F}" presName="connectorText" presStyleLbl="sibTrans2D1" presStyleIdx="2" presStyleCnt="4"/>
      <dgm:spPr/>
    </dgm:pt>
    <dgm:pt modelId="{1726E081-B32A-4FAC-95F5-9534019C140B}" type="pres">
      <dgm:prSet presAssocID="{330E34AC-8A53-4B83-9203-D22DD6FFF159}" presName="node" presStyleLbl="node1" presStyleIdx="3" presStyleCnt="5">
        <dgm:presLayoutVars>
          <dgm:bulletEnabled val="1"/>
        </dgm:presLayoutVars>
      </dgm:prSet>
      <dgm:spPr/>
    </dgm:pt>
    <dgm:pt modelId="{DD23609A-D000-4DF4-B789-DAD41BEEEB4B}" type="pres">
      <dgm:prSet presAssocID="{9005EDF1-B604-4FD8-84FC-2C065BF402C5}" presName="sibTrans" presStyleLbl="sibTrans2D1" presStyleIdx="3" presStyleCnt="4"/>
      <dgm:spPr/>
    </dgm:pt>
    <dgm:pt modelId="{3CCBFBA0-8A3C-4D9E-905F-F85721E99D97}" type="pres">
      <dgm:prSet presAssocID="{9005EDF1-B604-4FD8-84FC-2C065BF402C5}" presName="connectorText" presStyleLbl="sibTrans2D1" presStyleIdx="3" presStyleCnt="4"/>
      <dgm:spPr/>
    </dgm:pt>
    <dgm:pt modelId="{F383A62A-3E84-430B-8F82-7E060DE7CB0C}" type="pres">
      <dgm:prSet presAssocID="{DCF47E00-7D79-49E3-8D89-CC95F3D58288}" presName="node" presStyleLbl="node1" presStyleIdx="4" presStyleCnt="5">
        <dgm:presLayoutVars>
          <dgm:bulletEnabled val="1"/>
        </dgm:presLayoutVars>
      </dgm:prSet>
      <dgm:spPr/>
    </dgm:pt>
  </dgm:ptLst>
  <dgm:cxnLst>
    <dgm:cxn modelId="{56287906-5E3A-4FA4-8D30-87E7C6B35478}" type="presOf" srcId="{48895385-5711-468F-A79C-61480FD4C69A}" destId="{52ED9B70-49F3-48E7-9826-D2E4DE67A6E7}" srcOrd="0" destOrd="0" presId="urn:microsoft.com/office/officeart/2005/8/layout/process5"/>
    <dgm:cxn modelId="{6051C30B-5243-4CD4-BEB0-4C3E20E1406E}" srcId="{56B90226-7CF0-4405-996B-438C4D98EA5B}" destId="{DCF47E00-7D79-49E3-8D89-CC95F3D58288}" srcOrd="4" destOrd="0" parTransId="{826B33C2-F0BE-440C-B9B8-46FBC00E483D}" sibTransId="{C3481443-C9F9-4697-B46F-C083BCBDAAAE}"/>
    <dgm:cxn modelId="{8382AF18-D0FF-4060-BB16-B2E63219140F}" type="presOf" srcId="{951DEF7D-A23B-4EBF-B6FB-2ADA559D79BD}" destId="{2E3FC9D4-F0C0-4234-9825-A9088965E2A7}" srcOrd="0" destOrd="0" presId="urn:microsoft.com/office/officeart/2005/8/layout/process5"/>
    <dgm:cxn modelId="{6CCE5729-224D-40C4-944B-0DA11EE52D7D}" type="presOf" srcId="{422AF763-D8BC-42F1-9E13-55BC87ACFF5F}" destId="{D0999BE4-8B04-4881-910E-356499551A9F}" srcOrd="1" destOrd="0" presId="urn:microsoft.com/office/officeart/2005/8/layout/process5"/>
    <dgm:cxn modelId="{553F6731-26F3-437F-8D97-D4C8E508A0A9}" srcId="{56B90226-7CF0-4405-996B-438C4D98EA5B}" destId="{8C7CA039-DC66-4FFD-9A57-777A3143555B}" srcOrd="2" destOrd="0" parTransId="{D8628A72-AE98-4CE0-8ED1-7231C87D0344}" sibTransId="{422AF763-D8BC-42F1-9E13-55BC87ACFF5F}"/>
    <dgm:cxn modelId="{C09FCB48-3E92-4614-B425-022EDE9E926A}" type="presOf" srcId="{5FC53124-A373-49E3-B6AD-FFB3D415E5A4}" destId="{361DB9B8-8FE7-44B0-BF5C-6550A9D10910}" srcOrd="0" destOrd="0" presId="urn:microsoft.com/office/officeart/2005/8/layout/process5"/>
    <dgm:cxn modelId="{A3FEA36D-1C81-437C-9AD9-17E43740D586}" type="presOf" srcId="{330E34AC-8A53-4B83-9203-D22DD6FFF159}" destId="{1726E081-B32A-4FAC-95F5-9534019C140B}" srcOrd="0" destOrd="0" presId="urn:microsoft.com/office/officeart/2005/8/layout/process5"/>
    <dgm:cxn modelId="{B72E8059-D070-46B4-8A54-A86A4AB7AB57}" type="presOf" srcId="{56B90226-7CF0-4405-996B-438C4D98EA5B}" destId="{6533CF77-5260-4BB1-A077-FA2E0056F4DA}" srcOrd="0" destOrd="0" presId="urn:microsoft.com/office/officeart/2005/8/layout/process5"/>
    <dgm:cxn modelId="{A4199B82-F00E-4227-9443-486C0243DB91}" type="presOf" srcId="{D2C58F49-8B4B-4BD3-8A3A-293B6F0B4FEC}" destId="{2484253D-C6E6-41F6-82A4-57D98662C790}" srcOrd="0" destOrd="0" presId="urn:microsoft.com/office/officeart/2005/8/layout/process5"/>
    <dgm:cxn modelId="{B3CDF78C-DB6F-4B50-9754-8B1AF53EA485}" type="presOf" srcId="{8C7CA039-DC66-4FFD-9A57-777A3143555B}" destId="{0527ED79-6B88-4A6D-8C40-B7931EEFED97}" srcOrd="0" destOrd="0" presId="urn:microsoft.com/office/officeart/2005/8/layout/process5"/>
    <dgm:cxn modelId="{B39777AC-5861-4978-987D-E789E7881686}" type="presOf" srcId="{422AF763-D8BC-42F1-9E13-55BC87ACFF5F}" destId="{7FA71ACA-11F4-4F40-A18D-52F033176046}" srcOrd="0" destOrd="0" presId="urn:microsoft.com/office/officeart/2005/8/layout/process5"/>
    <dgm:cxn modelId="{648EA6AE-330A-4F27-B76A-CFCB4C34DBA7}" srcId="{56B90226-7CF0-4405-996B-438C4D98EA5B}" destId="{5FC53124-A373-49E3-B6AD-FFB3D415E5A4}" srcOrd="1" destOrd="0" parTransId="{D1DCB40A-66ED-41F9-B88E-B1D12AFDD334}" sibTransId="{D2C58F49-8B4B-4BD3-8A3A-293B6F0B4FEC}"/>
    <dgm:cxn modelId="{826AFEB0-2272-411E-910F-5BF69AD973F1}" srcId="{56B90226-7CF0-4405-996B-438C4D98EA5B}" destId="{48895385-5711-468F-A79C-61480FD4C69A}" srcOrd="0" destOrd="0" parTransId="{A2B56759-053D-4E23-A5ED-B2E3A5EF9E2F}" sibTransId="{951DEF7D-A23B-4EBF-B6FB-2ADA559D79BD}"/>
    <dgm:cxn modelId="{6DB497B3-1D1A-42EA-9B6F-2AD90CF7BC38}" type="presOf" srcId="{D2C58F49-8B4B-4BD3-8A3A-293B6F0B4FEC}" destId="{2B8F1B3E-DD4B-4BCF-BEB4-0F8FB6396B76}" srcOrd="1" destOrd="0" presId="urn:microsoft.com/office/officeart/2005/8/layout/process5"/>
    <dgm:cxn modelId="{0897D4B6-DE8D-4479-AE64-C5784796B73A}" type="presOf" srcId="{9005EDF1-B604-4FD8-84FC-2C065BF402C5}" destId="{DD23609A-D000-4DF4-B789-DAD41BEEEB4B}" srcOrd="0" destOrd="0" presId="urn:microsoft.com/office/officeart/2005/8/layout/process5"/>
    <dgm:cxn modelId="{7DA3FDBD-4D64-400E-9D32-73D9E26C1B8F}" type="presOf" srcId="{DCF47E00-7D79-49E3-8D89-CC95F3D58288}" destId="{F383A62A-3E84-430B-8F82-7E060DE7CB0C}" srcOrd="0" destOrd="0" presId="urn:microsoft.com/office/officeart/2005/8/layout/process5"/>
    <dgm:cxn modelId="{345FF8D0-9157-4767-975A-6176D350BCF7}" srcId="{56B90226-7CF0-4405-996B-438C4D98EA5B}" destId="{330E34AC-8A53-4B83-9203-D22DD6FFF159}" srcOrd="3" destOrd="0" parTransId="{416BE678-77F5-48B4-B125-CD7CB686422C}" sibTransId="{9005EDF1-B604-4FD8-84FC-2C065BF402C5}"/>
    <dgm:cxn modelId="{3CAF61ED-3A86-4E42-9F5A-C922CD40AB43}" type="presOf" srcId="{9005EDF1-B604-4FD8-84FC-2C065BF402C5}" destId="{3CCBFBA0-8A3C-4D9E-905F-F85721E99D97}" srcOrd="1" destOrd="0" presId="urn:microsoft.com/office/officeart/2005/8/layout/process5"/>
    <dgm:cxn modelId="{C0D78DFA-8305-4C2D-B436-9A9FF3F95A9F}" type="presOf" srcId="{951DEF7D-A23B-4EBF-B6FB-2ADA559D79BD}" destId="{A76AE948-6F26-47CC-8AB1-3D68C15AFF9E}" srcOrd="1" destOrd="0" presId="urn:microsoft.com/office/officeart/2005/8/layout/process5"/>
    <dgm:cxn modelId="{9CA3D71B-0361-4909-84CE-0F8D677E87BE}" type="presParOf" srcId="{6533CF77-5260-4BB1-A077-FA2E0056F4DA}" destId="{52ED9B70-49F3-48E7-9826-D2E4DE67A6E7}" srcOrd="0" destOrd="0" presId="urn:microsoft.com/office/officeart/2005/8/layout/process5"/>
    <dgm:cxn modelId="{C256B414-C88C-49C8-A9D2-873EF67CD435}" type="presParOf" srcId="{6533CF77-5260-4BB1-A077-FA2E0056F4DA}" destId="{2E3FC9D4-F0C0-4234-9825-A9088965E2A7}" srcOrd="1" destOrd="0" presId="urn:microsoft.com/office/officeart/2005/8/layout/process5"/>
    <dgm:cxn modelId="{F8246C82-0686-4258-A69B-C298E7E19D17}" type="presParOf" srcId="{2E3FC9D4-F0C0-4234-9825-A9088965E2A7}" destId="{A76AE948-6F26-47CC-8AB1-3D68C15AFF9E}" srcOrd="0" destOrd="0" presId="urn:microsoft.com/office/officeart/2005/8/layout/process5"/>
    <dgm:cxn modelId="{08387BE0-70D5-4E36-B672-B0D4046A6F20}" type="presParOf" srcId="{6533CF77-5260-4BB1-A077-FA2E0056F4DA}" destId="{361DB9B8-8FE7-44B0-BF5C-6550A9D10910}" srcOrd="2" destOrd="0" presId="urn:microsoft.com/office/officeart/2005/8/layout/process5"/>
    <dgm:cxn modelId="{EC9079CA-20CE-4195-B9A0-208794626B65}" type="presParOf" srcId="{6533CF77-5260-4BB1-A077-FA2E0056F4DA}" destId="{2484253D-C6E6-41F6-82A4-57D98662C790}" srcOrd="3" destOrd="0" presId="urn:microsoft.com/office/officeart/2005/8/layout/process5"/>
    <dgm:cxn modelId="{A04C0681-664D-49AE-A96E-2DD635378D9A}" type="presParOf" srcId="{2484253D-C6E6-41F6-82A4-57D98662C790}" destId="{2B8F1B3E-DD4B-4BCF-BEB4-0F8FB6396B76}" srcOrd="0" destOrd="0" presId="urn:microsoft.com/office/officeart/2005/8/layout/process5"/>
    <dgm:cxn modelId="{345640FF-F333-4F30-856D-F2B2C307B6BB}" type="presParOf" srcId="{6533CF77-5260-4BB1-A077-FA2E0056F4DA}" destId="{0527ED79-6B88-4A6D-8C40-B7931EEFED97}" srcOrd="4" destOrd="0" presId="urn:microsoft.com/office/officeart/2005/8/layout/process5"/>
    <dgm:cxn modelId="{102C9010-A965-4F4C-9363-DF7FDEC425FE}" type="presParOf" srcId="{6533CF77-5260-4BB1-A077-FA2E0056F4DA}" destId="{7FA71ACA-11F4-4F40-A18D-52F033176046}" srcOrd="5" destOrd="0" presId="urn:microsoft.com/office/officeart/2005/8/layout/process5"/>
    <dgm:cxn modelId="{62343432-DF17-469B-BB41-79E8D07D3533}" type="presParOf" srcId="{7FA71ACA-11F4-4F40-A18D-52F033176046}" destId="{D0999BE4-8B04-4881-910E-356499551A9F}" srcOrd="0" destOrd="0" presId="urn:microsoft.com/office/officeart/2005/8/layout/process5"/>
    <dgm:cxn modelId="{0CD178C9-B027-4440-A5D7-37F68263137A}" type="presParOf" srcId="{6533CF77-5260-4BB1-A077-FA2E0056F4DA}" destId="{1726E081-B32A-4FAC-95F5-9534019C140B}" srcOrd="6" destOrd="0" presId="urn:microsoft.com/office/officeart/2005/8/layout/process5"/>
    <dgm:cxn modelId="{5EB90F1D-41B9-4762-9B4B-25D79BB9B537}" type="presParOf" srcId="{6533CF77-5260-4BB1-A077-FA2E0056F4DA}" destId="{DD23609A-D000-4DF4-B789-DAD41BEEEB4B}" srcOrd="7" destOrd="0" presId="urn:microsoft.com/office/officeart/2005/8/layout/process5"/>
    <dgm:cxn modelId="{241CA65C-8189-444D-9DF9-DD15972A0684}" type="presParOf" srcId="{DD23609A-D000-4DF4-B789-DAD41BEEEB4B}" destId="{3CCBFBA0-8A3C-4D9E-905F-F85721E99D97}" srcOrd="0" destOrd="0" presId="urn:microsoft.com/office/officeart/2005/8/layout/process5"/>
    <dgm:cxn modelId="{5BB03218-2231-4C42-9765-ADDF087FEBB5}" type="presParOf" srcId="{6533CF77-5260-4BB1-A077-FA2E0056F4DA}" destId="{F383A62A-3E84-430B-8F82-7E060DE7CB0C}"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B90226-7CF0-4405-996B-438C4D98EA5B}"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48895385-5711-468F-A79C-61480FD4C69A}">
      <dgm:prSet phldrT="[Text]"/>
      <dgm:spPr/>
      <dgm:t>
        <a:bodyPr/>
        <a:lstStyle/>
        <a:p>
          <a:r>
            <a:rPr lang="en-US" dirty="0"/>
            <a:t>Create label to quantify landing outcomes True(success)=1 and False (fail)=0 </a:t>
          </a:r>
        </a:p>
      </dgm:t>
    </dgm:pt>
    <dgm:pt modelId="{A2B56759-053D-4E23-A5ED-B2E3A5EF9E2F}" type="parTrans" cxnId="{826AFEB0-2272-411E-910F-5BF69AD973F1}">
      <dgm:prSet/>
      <dgm:spPr/>
      <dgm:t>
        <a:bodyPr/>
        <a:lstStyle/>
        <a:p>
          <a:endParaRPr lang="en-US"/>
        </a:p>
      </dgm:t>
    </dgm:pt>
    <dgm:pt modelId="{951DEF7D-A23B-4EBF-B6FB-2ADA559D79BD}" type="sibTrans" cxnId="{826AFEB0-2272-411E-910F-5BF69AD973F1}">
      <dgm:prSet/>
      <dgm:spPr/>
      <dgm:t>
        <a:bodyPr/>
        <a:lstStyle/>
        <a:p>
          <a:endParaRPr lang="en-US"/>
        </a:p>
      </dgm:t>
    </dgm:pt>
    <dgm:pt modelId="{5FC53124-A373-49E3-B6AD-FFB3D415E5A4}">
      <dgm:prSet phldrT="[Text]"/>
      <dgm:spPr/>
      <dgm:t>
        <a:bodyPr/>
        <a:lstStyle/>
        <a:p>
          <a:r>
            <a:rPr lang="en-US" dirty="0"/>
            <a:t>Outcome has two data, mission outcome and landing location</a:t>
          </a:r>
        </a:p>
      </dgm:t>
    </dgm:pt>
    <dgm:pt modelId="{D1DCB40A-66ED-41F9-B88E-B1D12AFDD334}" type="parTrans" cxnId="{648EA6AE-330A-4F27-B76A-CFCB4C34DBA7}">
      <dgm:prSet/>
      <dgm:spPr/>
      <dgm:t>
        <a:bodyPr/>
        <a:lstStyle/>
        <a:p>
          <a:endParaRPr lang="en-US"/>
        </a:p>
      </dgm:t>
    </dgm:pt>
    <dgm:pt modelId="{D2C58F49-8B4B-4BD3-8A3A-293B6F0B4FEC}" type="sibTrans" cxnId="{648EA6AE-330A-4F27-B76A-CFCB4C34DBA7}">
      <dgm:prSet/>
      <dgm:spPr/>
      <dgm:t>
        <a:bodyPr/>
        <a:lstStyle/>
        <a:p>
          <a:endParaRPr lang="en-US"/>
        </a:p>
      </dgm:t>
    </dgm:pt>
    <dgm:pt modelId="{330E34AC-8A53-4B83-9203-D22DD6FFF159}">
      <dgm:prSet phldrT="[Text]"/>
      <dgm:spPr/>
      <dgm:t>
        <a:bodyPr/>
        <a:lstStyle/>
        <a:p>
          <a:r>
            <a:rPr lang="en-US" dirty="0"/>
            <a:t>If true is in the data-&gt;1, if false is in the data-&gt;0</a:t>
          </a:r>
        </a:p>
      </dgm:t>
    </dgm:pt>
    <dgm:pt modelId="{416BE678-77F5-48B4-B125-CD7CB686422C}" type="parTrans" cxnId="{345FF8D0-9157-4767-975A-6176D350BCF7}">
      <dgm:prSet/>
      <dgm:spPr/>
      <dgm:t>
        <a:bodyPr/>
        <a:lstStyle/>
        <a:p>
          <a:endParaRPr lang="en-US"/>
        </a:p>
      </dgm:t>
    </dgm:pt>
    <dgm:pt modelId="{9005EDF1-B604-4FD8-84FC-2C065BF402C5}" type="sibTrans" cxnId="{345FF8D0-9157-4767-975A-6176D350BCF7}">
      <dgm:prSet/>
      <dgm:spPr/>
      <dgm:t>
        <a:bodyPr/>
        <a:lstStyle/>
        <a:p>
          <a:endParaRPr lang="en-US"/>
        </a:p>
      </dgm:t>
    </dgm:pt>
    <dgm:pt modelId="{8C7CA039-DC66-4FFD-9A57-777A3143555B}">
      <dgm:prSet phldrT="[Text]"/>
      <dgm:spPr/>
      <dgm:t>
        <a:bodyPr/>
        <a:lstStyle/>
        <a:p>
          <a:r>
            <a:rPr lang="en-US" dirty="0"/>
            <a:t>A class label which reads off mission outcome and returns 1 or zero</a:t>
          </a:r>
        </a:p>
      </dgm:t>
    </dgm:pt>
    <dgm:pt modelId="{D8628A72-AE98-4CE0-8ED1-7231C87D0344}" type="parTrans" cxnId="{553F6731-26F3-437F-8D97-D4C8E508A0A9}">
      <dgm:prSet/>
      <dgm:spPr/>
      <dgm:t>
        <a:bodyPr/>
        <a:lstStyle/>
        <a:p>
          <a:endParaRPr lang="en-US"/>
        </a:p>
      </dgm:t>
    </dgm:pt>
    <dgm:pt modelId="{422AF763-D8BC-42F1-9E13-55BC87ACFF5F}" type="sibTrans" cxnId="{553F6731-26F3-437F-8D97-D4C8E508A0A9}">
      <dgm:prSet/>
      <dgm:spPr/>
      <dgm:t>
        <a:bodyPr/>
        <a:lstStyle/>
        <a:p>
          <a:endParaRPr lang="en-US"/>
        </a:p>
      </dgm:t>
    </dgm:pt>
    <dgm:pt modelId="{DCF47E00-7D79-49E3-8D89-CC95F3D58288}">
      <dgm:prSet phldrT="[Text]"/>
      <dgm:spPr/>
      <dgm:t>
        <a:bodyPr/>
        <a:lstStyle/>
        <a:p>
          <a:r>
            <a:rPr lang="en-US" dirty="0"/>
            <a:t>Create </a:t>
          </a:r>
          <a:r>
            <a:rPr lang="en-US" dirty="0" err="1"/>
            <a:t>dataframes</a:t>
          </a:r>
          <a:r>
            <a:rPr lang="en-US" dirty="0"/>
            <a:t> for failed and successful missions based on orbit</a:t>
          </a:r>
        </a:p>
      </dgm:t>
    </dgm:pt>
    <dgm:pt modelId="{826B33C2-F0BE-440C-B9B8-46FBC00E483D}" type="parTrans" cxnId="{6051C30B-5243-4CD4-BEB0-4C3E20E1406E}">
      <dgm:prSet/>
      <dgm:spPr/>
      <dgm:t>
        <a:bodyPr/>
        <a:lstStyle/>
        <a:p>
          <a:endParaRPr lang="en-US"/>
        </a:p>
      </dgm:t>
    </dgm:pt>
    <dgm:pt modelId="{C3481443-C9F9-4697-B46F-C083BCBDAAAE}" type="sibTrans" cxnId="{6051C30B-5243-4CD4-BEB0-4C3E20E1406E}">
      <dgm:prSet/>
      <dgm:spPr/>
      <dgm:t>
        <a:bodyPr/>
        <a:lstStyle/>
        <a:p>
          <a:endParaRPr lang="en-US"/>
        </a:p>
      </dgm:t>
    </dgm:pt>
    <dgm:pt modelId="{6533CF77-5260-4BB1-A077-FA2E0056F4DA}" type="pres">
      <dgm:prSet presAssocID="{56B90226-7CF0-4405-996B-438C4D98EA5B}" presName="diagram" presStyleCnt="0">
        <dgm:presLayoutVars>
          <dgm:dir/>
          <dgm:resizeHandles val="exact"/>
        </dgm:presLayoutVars>
      </dgm:prSet>
      <dgm:spPr/>
    </dgm:pt>
    <dgm:pt modelId="{52ED9B70-49F3-48E7-9826-D2E4DE67A6E7}" type="pres">
      <dgm:prSet presAssocID="{48895385-5711-468F-A79C-61480FD4C69A}" presName="node" presStyleLbl="node1" presStyleIdx="0" presStyleCnt="5">
        <dgm:presLayoutVars>
          <dgm:bulletEnabled val="1"/>
        </dgm:presLayoutVars>
      </dgm:prSet>
      <dgm:spPr/>
    </dgm:pt>
    <dgm:pt modelId="{2E3FC9D4-F0C0-4234-9825-A9088965E2A7}" type="pres">
      <dgm:prSet presAssocID="{951DEF7D-A23B-4EBF-B6FB-2ADA559D79BD}" presName="sibTrans" presStyleLbl="sibTrans2D1" presStyleIdx="0" presStyleCnt="4"/>
      <dgm:spPr/>
    </dgm:pt>
    <dgm:pt modelId="{A76AE948-6F26-47CC-8AB1-3D68C15AFF9E}" type="pres">
      <dgm:prSet presAssocID="{951DEF7D-A23B-4EBF-B6FB-2ADA559D79BD}" presName="connectorText" presStyleLbl="sibTrans2D1" presStyleIdx="0" presStyleCnt="4"/>
      <dgm:spPr/>
    </dgm:pt>
    <dgm:pt modelId="{361DB9B8-8FE7-44B0-BF5C-6550A9D10910}" type="pres">
      <dgm:prSet presAssocID="{5FC53124-A373-49E3-B6AD-FFB3D415E5A4}" presName="node" presStyleLbl="node1" presStyleIdx="1" presStyleCnt="5">
        <dgm:presLayoutVars>
          <dgm:bulletEnabled val="1"/>
        </dgm:presLayoutVars>
      </dgm:prSet>
      <dgm:spPr/>
    </dgm:pt>
    <dgm:pt modelId="{2484253D-C6E6-41F6-82A4-57D98662C790}" type="pres">
      <dgm:prSet presAssocID="{D2C58F49-8B4B-4BD3-8A3A-293B6F0B4FEC}" presName="sibTrans" presStyleLbl="sibTrans2D1" presStyleIdx="1" presStyleCnt="4"/>
      <dgm:spPr/>
    </dgm:pt>
    <dgm:pt modelId="{2B8F1B3E-DD4B-4BCF-BEB4-0F8FB6396B76}" type="pres">
      <dgm:prSet presAssocID="{D2C58F49-8B4B-4BD3-8A3A-293B6F0B4FEC}" presName="connectorText" presStyleLbl="sibTrans2D1" presStyleIdx="1" presStyleCnt="4"/>
      <dgm:spPr/>
    </dgm:pt>
    <dgm:pt modelId="{0527ED79-6B88-4A6D-8C40-B7931EEFED97}" type="pres">
      <dgm:prSet presAssocID="{8C7CA039-DC66-4FFD-9A57-777A3143555B}" presName="node" presStyleLbl="node1" presStyleIdx="2" presStyleCnt="5">
        <dgm:presLayoutVars>
          <dgm:bulletEnabled val="1"/>
        </dgm:presLayoutVars>
      </dgm:prSet>
      <dgm:spPr/>
    </dgm:pt>
    <dgm:pt modelId="{7FA71ACA-11F4-4F40-A18D-52F033176046}" type="pres">
      <dgm:prSet presAssocID="{422AF763-D8BC-42F1-9E13-55BC87ACFF5F}" presName="sibTrans" presStyleLbl="sibTrans2D1" presStyleIdx="2" presStyleCnt="4"/>
      <dgm:spPr/>
    </dgm:pt>
    <dgm:pt modelId="{D0999BE4-8B04-4881-910E-356499551A9F}" type="pres">
      <dgm:prSet presAssocID="{422AF763-D8BC-42F1-9E13-55BC87ACFF5F}" presName="connectorText" presStyleLbl="sibTrans2D1" presStyleIdx="2" presStyleCnt="4"/>
      <dgm:spPr/>
    </dgm:pt>
    <dgm:pt modelId="{1726E081-B32A-4FAC-95F5-9534019C140B}" type="pres">
      <dgm:prSet presAssocID="{330E34AC-8A53-4B83-9203-D22DD6FFF159}" presName="node" presStyleLbl="node1" presStyleIdx="3" presStyleCnt="5">
        <dgm:presLayoutVars>
          <dgm:bulletEnabled val="1"/>
        </dgm:presLayoutVars>
      </dgm:prSet>
      <dgm:spPr/>
    </dgm:pt>
    <dgm:pt modelId="{DD23609A-D000-4DF4-B789-DAD41BEEEB4B}" type="pres">
      <dgm:prSet presAssocID="{9005EDF1-B604-4FD8-84FC-2C065BF402C5}" presName="sibTrans" presStyleLbl="sibTrans2D1" presStyleIdx="3" presStyleCnt="4"/>
      <dgm:spPr/>
    </dgm:pt>
    <dgm:pt modelId="{3CCBFBA0-8A3C-4D9E-905F-F85721E99D97}" type="pres">
      <dgm:prSet presAssocID="{9005EDF1-B604-4FD8-84FC-2C065BF402C5}" presName="connectorText" presStyleLbl="sibTrans2D1" presStyleIdx="3" presStyleCnt="4"/>
      <dgm:spPr/>
    </dgm:pt>
    <dgm:pt modelId="{F383A62A-3E84-430B-8F82-7E060DE7CB0C}" type="pres">
      <dgm:prSet presAssocID="{DCF47E00-7D79-49E3-8D89-CC95F3D58288}" presName="node" presStyleLbl="node1" presStyleIdx="4" presStyleCnt="5">
        <dgm:presLayoutVars>
          <dgm:bulletEnabled val="1"/>
        </dgm:presLayoutVars>
      </dgm:prSet>
      <dgm:spPr/>
    </dgm:pt>
  </dgm:ptLst>
  <dgm:cxnLst>
    <dgm:cxn modelId="{56287906-5E3A-4FA4-8D30-87E7C6B35478}" type="presOf" srcId="{48895385-5711-468F-A79C-61480FD4C69A}" destId="{52ED9B70-49F3-48E7-9826-D2E4DE67A6E7}" srcOrd="0" destOrd="0" presId="urn:microsoft.com/office/officeart/2005/8/layout/process5"/>
    <dgm:cxn modelId="{6051C30B-5243-4CD4-BEB0-4C3E20E1406E}" srcId="{56B90226-7CF0-4405-996B-438C4D98EA5B}" destId="{DCF47E00-7D79-49E3-8D89-CC95F3D58288}" srcOrd="4" destOrd="0" parTransId="{826B33C2-F0BE-440C-B9B8-46FBC00E483D}" sibTransId="{C3481443-C9F9-4697-B46F-C083BCBDAAAE}"/>
    <dgm:cxn modelId="{8382AF18-D0FF-4060-BB16-B2E63219140F}" type="presOf" srcId="{951DEF7D-A23B-4EBF-B6FB-2ADA559D79BD}" destId="{2E3FC9D4-F0C0-4234-9825-A9088965E2A7}" srcOrd="0" destOrd="0" presId="urn:microsoft.com/office/officeart/2005/8/layout/process5"/>
    <dgm:cxn modelId="{6CCE5729-224D-40C4-944B-0DA11EE52D7D}" type="presOf" srcId="{422AF763-D8BC-42F1-9E13-55BC87ACFF5F}" destId="{D0999BE4-8B04-4881-910E-356499551A9F}" srcOrd="1" destOrd="0" presId="urn:microsoft.com/office/officeart/2005/8/layout/process5"/>
    <dgm:cxn modelId="{553F6731-26F3-437F-8D97-D4C8E508A0A9}" srcId="{56B90226-7CF0-4405-996B-438C4D98EA5B}" destId="{8C7CA039-DC66-4FFD-9A57-777A3143555B}" srcOrd="2" destOrd="0" parTransId="{D8628A72-AE98-4CE0-8ED1-7231C87D0344}" sibTransId="{422AF763-D8BC-42F1-9E13-55BC87ACFF5F}"/>
    <dgm:cxn modelId="{C09FCB48-3E92-4614-B425-022EDE9E926A}" type="presOf" srcId="{5FC53124-A373-49E3-B6AD-FFB3D415E5A4}" destId="{361DB9B8-8FE7-44B0-BF5C-6550A9D10910}" srcOrd="0" destOrd="0" presId="urn:microsoft.com/office/officeart/2005/8/layout/process5"/>
    <dgm:cxn modelId="{A3FEA36D-1C81-437C-9AD9-17E43740D586}" type="presOf" srcId="{330E34AC-8A53-4B83-9203-D22DD6FFF159}" destId="{1726E081-B32A-4FAC-95F5-9534019C140B}" srcOrd="0" destOrd="0" presId="urn:microsoft.com/office/officeart/2005/8/layout/process5"/>
    <dgm:cxn modelId="{B72E8059-D070-46B4-8A54-A86A4AB7AB57}" type="presOf" srcId="{56B90226-7CF0-4405-996B-438C4D98EA5B}" destId="{6533CF77-5260-4BB1-A077-FA2E0056F4DA}" srcOrd="0" destOrd="0" presId="urn:microsoft.com/office/officeart/2005/8/layout/process5"/>
    <dgm:cxn modelId="{A4199B82-F00E-4227-9443-486C0243DB91}" type="presOf" srcId="{D2C58F49-8B4B-4BD3-8A3A-293B6F0B4FEC}" destId="{2484253D-C6E6-41F6-82A4-57D98662C790}" srcOrd="0" destOrd="0" presId="urn:microsoft.com/office/officeart/2005/8/layout/process5"/>
    <dgm:cxn modelId="{B3CDF78C-DB6F-4B50-9754-8B1AF53EA485}" type="presOf" srcId="{8C7CA039-DC66-4FFD-9A57-777A3143555B}" destId="{0527ED79-6B88-4A6D-8C40-B7931EEFED97}" srcOrd="0" destOrd="0" presId="urn:microsoft.com/office/officeart/2005/8/layout/process5"/>
    <dgm:cxn modelId="{B39777AC-5861-4978-987D-E789E7881686}" type="presOf" srcId="{422AF763-D8BC-42F1-9E13-55BC87ACFF5F}" destId="{7FA71ACA-11F4-4F40-A18D-52F033176046}" srcOrd="0" destOrd="0" presId="urn:microsoft.com/office/officeart/2005/8/layout/process5"/>
    <dgm:cxn modelId="{648EA6AE-330A-4F27-B76A-CFCB4C34DBA7}" srcId="{56B90226-7CF0-4405-996B-438C4D98EA5B}" destId="{5FC53124-A373-49E3-B6AD-FFB3D415E5A4}" srcOrd="1" destOrd="0" parTransId="{D1DCB40A-66ED-41F9-B88E-B1D12AFDD334}" sibTransId="{D2C58F49-8B4B-4BD3-8A3A-293B6F0B4FEC}"/>
    <dgm:cxn modelId="{826AFEB0-2272-411E-910F-5BF69AD973F1}" srcId="{56B90226-7CF0-4405-996B-438C4D98EA5B}" destId="{48895385-5711-468F-A79C-61480FD4C69A}" srcOrd="0" destOrd="0" parTransId="{A2B56759-053D-4E23-A5ED-B2E3A5EF9E2F}" sibTransId="{951DEF7D-A23B-4EBF-B6FB-2ADA559D79BD}"/>
    <dgm:cxn modelId="{6DB497B3-1D1A-42EA-9B6F-2AD90CF7BC38}" type="presOf" srcId="{D2C58F49-8B4B-4BD3-8A3A-293B6F0B4FEC}" destId="{2B8F1B3E-DD4B-4BCF-BEB4-0F8FB6396B76}" srcOrd="1" destOrd="0" presId="urn:microsoft.com/office/officeart/2005/8/layout/process5"/>
    <dgm:cxn modelId="{0897D4B6-DE8D-4479-AE64-C5784796B73A}" type="presOf" srcId="{9005EDF1-B604-4FD8-84FC-2C065BF402C5}" destId="{DD23609A-D000-4DF4-B789-DAD41BEEEB4B}" srcOrd="0" destOrd="0" presId="urn:microsoft.com/office/officeart/2005/8/layout/process5"/>
    <dgm:cxn modelId="{7DA3FDBD-4D64-400E-9D32-73D9E26C1B8F}" type="presOf" srcId="{DCF47E00-7D79-49E3-8D89-CC95F3D58288}" destId="{F383A62A-3E84-430B-8F82-7E060DE7CB0C}" srcOrd="0" destOrd="0" presId="urn:microsoft.com/office/officeart/2005/8/layout/process5"/>
    <dgm:cxn modelId="{345FF8D0-9157-4767-975A-6176D350BCF7}" srcId="{56B90226-7CF0-4405-996B-438C4D98EA5B}" destId="{330E34AC-8A53-4B83-9203-D22DD6FFF159}" srcOrd="3" destOrd="0" parTransId="{416BE678-77F5-48B4-B125-CD7CB686422C}" sibTransId="{9005EDF1-B604-4FD8-84FC-2C065BF402C5}"/>
    <dgm:cxn modelId="{3CAF61ED-3A86-4E42-9F5A-C922CD40AB43}" type="presOf" srcId="{9005EDF1-B604-4FD8-84FC-2C065BF402C5}" destId="{3CCBFBA0-8A3C-4D9E-905F-F85721E99D97}" srcOrd="1" destOrd="0" presId="urn:microsoft.com/office/officeart/2005/8/layout/process5"/>
    <dgm:cxn modelId="{C0D78DFA-8305-4C2D-B436-9A9FF3F95A9F}" type="presOf" srcId="{951DEF7D-A23B-4EBF-B6FB-2ADA559D79BD}" destId="{A76AE948-6F26-47CC-8AB1-3D68C15AFF9E}" srcOrd="1" destOrd="0" presId="urn:microsoft.com/office/officeart/2005/8/layout/process5"/>
    <dgm:cxn modelId="{9CA3D71B-0361-4909-84CE-0F8D677E87BE}" type="presParOf" srcId="{6533CF77-5260-4BB1-A077-FA2E0056F4DA}" destId="{52ED9B70-49F3-48E7-9826-D2E4DE67A6E7}" srcOrd="0" destOrd="0" presId="urn:microsoft.com/office/officeart/2005/8/layout/process5"/>
    <dgm:cxn modelId="{C256B414-C88C-49C8-A9D2-873EF67CD435}" type="presParOf" srcId="{6533CF77-5260-4BB1-A077-FA2E0056F4DA}" destId="{2E3FC9D4-F0C0-4234-9825-A9088965E2A7}" srcOrd="1" destOrd="0" presId="urn:microsoft.com/office/officeart/2005/8/layout/process5"/>
    <dgm:cxn modelId="{F8246C82-0686-4258-A69B-C298E7E19D17}" type="presParOf" srcId="{2E3FC9D4-F0C0-4234-9825-A9088965E2A7}" destId="{A76AE948-6F26-47CC-8AB1-3D68C15AFF9E}" srcOrd="0" destOrd="0" presId="urn:microsoft.com/office/officeart/2005/8/layout/process5"/>
    <dgm:cxn modelId="{08387BE0-70D5-4E36-B672-B0D4046A6F20}" type="presParOf" srcId="{6533CF77-5260-4BB1-A077-FA2E0056F4DA}" destId="{361DB9B8-8FE7-44B0-BF5C-6550A9D10910}" srcOrd="2" destOrd="0" presId="urn:microsoft.com/office/officeart/2005/8/layout/process5"/>
    <dgm:cxn modelId="{EC9079CA-20CE-4195-B9A0-208794626B65}" type="presParOf" srcId="{6533CF77-5260-4BB1-A077-FA2E0056F4DA}" destId="{2484253D-C6E6-41F6-82A4-57D98662C790}" srcOrd="3" destOrd="0" presId="urn:microsoft.com/office/officeart/2005/8/layout/process5"/>
    <dgm:cxn modelId="{A04C0681-664D-49AE-A96E-2DD635378D9A}" type="presParOf" srcId="{2484253D-C6E6-41F6-82A4-57D98662C790}" destId="{2B8F1B3E-DD4B-4BCF-BEB4-0F8FB6396B76}" srcOrd="0" destOrd="0" presId="urn:microsoft.com/office/officeart/2005/8/layout/process5"/>
    <dgm:cxn modelId="{345640FF-F333-4F30-856D-F2B2C307B6BB}" type="presParOf" srcId="{6533CF77-5260-4BB1-A077-FA2E0056F4DA}" destId="{0527ED79-6B88-4A6D-8C40-B7931EEFED97}" srcOrd="4" destOrd="0" presId="urn:microsoft.com/office/officeart/2005/8/layout/process5"/>
    <dgm:cxn modelId="{102C9010-A965-4F4C-9363-DF7FDEC425FE}" type="presParOf" srcId="{6533CF77-5260-4BB1-A077-FA2E0056F4DA}" destId="{7FA71ACA-11F4-4F40-A18D-52F033176046}" srcOrd="5" destOrd="0" presId="urn:microsoft.com/office/officeart/2005/8/layout/process5"/>
    <dgm:cxn modelId="{62343432-DF17-469B-BB41-79E8D07D3533}" type="presParOf" srcId="{7FA71ACA-11F4-4F40-A18D-52F033176046}" destId="{D0999BE4-8B04-4881-910E-356499551A9F}" srcOrd="0" destOrd="0" presId="urn:microsoft.com/office/officeart/2005/8/layout/process5"/>
    <dgm:cxn modelId="{0CD178C9-B027-4440-A5D7-37F68263137A}" type="presParOf" srcId="{6533CF77-5260-4BB1-A077-FA2E0056F4DA}" destId="{1726E081-B32A-4FAC-95F5-9534019C140B}" srcOrd="6" destOrd="0" presId="urn:microsoft.com/office/officeart/2005/8/layout/process5"/>
    <dgm:cxn modelId="{5EB90F1D-41B9-4762-9B4B-25D79BB9B537}" type="presParOf" srcId="{6533CF77-5260-4BB1-A077-FA2E0056F4DA}" destId="{DD23609A-D000-4DF4-B789-DAD41BEEEB4B}" srcOrd="7" destOrd="0" presId="urn:microsoft.com/office/officeart/2005/8/layout/process5"/>
    <dgm:cxn modelId="{241CA65C-8189-444D-9DF9-DD15972A0684}" type="presParOf" srcId="{DD23609A-D000-4DF4-B789-DAD41BEEEB4B}" destId="{3CCBFBA0-8A3C-4D9E-905F-F85721E99D97}" srcOrd="0" destOrd="0" presId="urn:microsoft.com/office/officeart/2005/8/layout/process5"/>
    <dgm:cxn modelId="{5BB03218-2231-4C42-9765-ADDF087FEBB5}" type="presParOf" srcId="{6533CF77-5260-4BB1-A077-FA2E0056F4DA}" destId="{F383A62A-3E84-430B-8F82-7E060DE7CB0C}"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662C4F-D72D-49D2-964F-A77EEC5ADF1A}"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EDB78FCA-6922-4A87-B81B-0152990AC0A4}">
      <dgm:prSet phldrT="[Text]"/>
      <dgm:spPr/>
      <dgm:t>
        <a:bodyPr/>
        <a:lstStyle/>
        <a:p>
          <a:r>
            <a:rPr lang="en-US" dirty="0"/>
            <a:t>Split label column ‘class’ from dataset</a:t>
          </a:r>
        </a:p>
      </dgm:t>
    </dgm:pt>
    <dgm:pt modelId="{1663BD0F-FFF3-43BB-ADA9-C1979C480362}" type="parTrans" cxnId="{9C4F31D2-83E4-427C-99CE-88655F79A4B6}">
      <dgm:prSet/>
      <dgm:spPr/>
      <dgm:t>
        <a:bodyPr/>
        <a:lstStyle/>
        <a:p>
          <a:endParaRPr lang="en-US"/>
        </a:p>
      </dgm:t>
    </dgm:pt>
    <dgm:pt modelId="{3896DB47-D178-4A66-9A8F-73FCAD67C20C}" type="sibTrans" cxnId="{9C4F31D2-83E4-427C-99CE-88655F79A4B6}">
      <dgm:prSet/>
      <dgm:spPr/>
      <dgm:t>
        <a:bodyPr/>
        <a:lstStyle/>
        <a:p>
          <a:endParaRPr lang="en-US"/>
        </a:p>
      </dgm:t>
    </dgm:pt>
    <dgm:pt modelId="{9B4DD53E-1953-4085-8B0D-827F0E65F804}">
      <dgm:prSet phldrT="[Text]"/>
      <dgm:spPr/>
      <dgm:t>
        <a:bodyPr/>
        <a:lstStyle/>
        <a:p>
          <a:r>
            <a:rPr lang="en-US" dirty="0"/>
            <a:t>Transform and fit data and create a model</a:t>
          </a:r>
        </a:p>
      </dgm:t>
    </dgm:pt>
    <dgm:pt modelId="{CE879CED-D7E0-45DC-8AE8-E4F1045B61FD}" type="parTrans" cxnId="{0898434A-0888-43CA-A6CE-8691D00E2480}">
      <dgm:prSet/>
      <dgm:spPr/>
      <dgm:t>
        <a:bodyPr/>
        <a:lstStyle/>
        <a:p>
          <a:endParaRPr lang="en-US"/>
        </a:p>
      </dgm:t>
    </dgm:pt>
    <dgm:pt modelId="{D448094D-AC0B-44C8-A57B-25837F10B5B2}" type="sibTrans" cxnId="{0898434A-0888-43CA-A6CE-8691D00E2480}">
      <dgm:prSet/>
      <dgm:spPr/>
      <dgm:t>
        <a:bodyPr/>
        <a:lstStyle/>
        <a:p>
          <a:endParaRPr lang="en-US"/>
        </a:p>
      </dgm:t>
    </dgm:pt>
    <dgm:pt modelId="{BCAE9630-19B5-4A40-9359-110EE94EEA0D}">
      <dgm:prSet phldrT="[Text]"/>
      <dgm:spPr/>
      <dgm:t>
        <a:bodyPr/>
        <a:lstStyle/>
        <a:p>
          <a:r>
            <a:rPr lang="en-US" dirty="0"/>
            <a:t>Split data into train and test set</a:t>
          </a:r>
        </a:p>
      </dgm:t>
    </dgm:pt>
    <dgm:pt modelId="{6A6CAFAD-97A9-4F29-8E53-0A7332E26BA2}" type="parTrans" cxnId="{ACD84F13-3716-4925-A244-74A0A4B8FA33}">
      <dgm:prSet/>
      <dgm:spPr/>
      <dgm:t>
        <a:bodyPr/>
        <a:lstStyle/>
        <a:p>
          <a:endParaRPr lang="en-US"/>
        </a:p>
      </dgm:t>
    </dgm:pt>
    <dgm:pt modelId="{CDE4D082-4123-4906-9EF5-6F30B8B22B93}" type="sibTrans" cxnId="{ACD84F13-3716-4925-A244-74A0A4B8FA33}">
      <dgm:prSet/>
      <dgm:spPr/>
      <dgm:t>
        <a:bodyPr/>
        <a:lstStyle/>
        <a:p>
          <a:endParaRPr lang="en-US"/>
        </a:p>
      </dgm:t>
    </dgm:pt>
    <dgm:pt modelId="{439CFEF3-28C9-4723-AEAD-B0C4A63A2203}">
      <dgm:prSet phldrT="[Text]"/>
      <dgm:spPr/>
      <dgm:t>
        <a:bodyPr/>
        <a:lstStyle/>
        <a:p>
          <a:r>
            <a:rPr lang="en-US" dirty="0"/>
            <a:t>Check accuracy using scores</a:t>
          </a:r>
        </a:p>
      </dgm:t>
    </dgm:pt>
    <dgm:pt modelId="{69F7220F-4C33-48E0-86C3-399195B661F0}" type="parTrans" cxnId="{C1C7C0F4-1761-4EF9-ABF4-60B47BD241A7}">
      <dgm:prSet/>
      <dgm:spPr/>
      <dgm:t>
        <a:bodyPr/>
        <a:lstStyle/>
        <a:p>
          <a:endParaRPr lang="en-US"/>
        </a:p>
      </dgm:t>
    </dgm:pt>
    <dgm:pt modelId="{CF1FCC91-6FCA-4D51-ABE0-CD42201B1275}" type="sibTrans" cxnId="{C1C7C0F4-1761-4EF9-ABF4-60B47BD241A7}">
      <dgm:prSet/>
      <dgm:spPr/>
      <dgm:t>
        <a:bodyPr/>
        <a:lstStyle/>
        <a:p>
          <a:endParaRPr lang="en-US"/>
        </a:p>
      </dgm:t>
    </dgm:pt>
    <dgm:pt modelId="{7E3D3D3A-DB8D-4D16-8AC0-283BAB137D20}">
      <dgm:prSet phldrT="[Text]"/>
      <dgm:spPr/>
      <dgm:t>
        <a:bodyPr/>
        <a:lstStyle/>
        <a:p>
          <a:r>
            <a:rPr lang="en-US" dirty="0"/>
            <a:t>Use </a:t>
          </a:r>
          <a:r>
            <a:rPr lang="en-US" dirty="0" err="1"/>
            <a:t>GridSearchCV</a:t>
          </a:r>
          <a:r>
            <a:rPr lang="en-US" dirty="0"/>
            <a:t> to find best model parameters (</a:t>
          </a:r>
          <a:r>
            <a:rPr lang="en-US" dirty="0" err="1"/>
            <a:t>LogReg</a:t>
          </a:r>
          <a:r>
            <a:rPr lang="en-US" dirty="0"/>
            <a:t>, SVM, DT and KNN)</a:t>
          </a:r>
        </a:p>
      </dgm:t>
    </dgm:pt>
    <dgm:pt modelId="{675A4A82-652A-4647-AC14-700A975B9A8A}" type="parTrans" cxnId="{A8AD4F34-8EA8-4A2B-8D80-BA77F5F205D7}">
      <dgm:prSet/>
      <dgm:spPr/>
      <dgm:t>
        <a:bodyPr/>
        <a:lstStyle/>
        <a:p>
          <a:endParaRPr lang="en-US"/>
        </a:p>
      </dgm:t>
    </dgm:pt>
    <dgm:pt modelId="{C014CA9D-AE0E-45E7-88A0-F9E9EA2B97CF}" type="sibTrans" cxnId="{A8AD4F34-8EA8-4A2B-8D80-BA77F5F205D7}">
      <dgm:prSet/>
      <dgm:spPr/>
      <dgm:t>
        <a:bodyPr/>
        <a:lstStyle/>
        <a:p>
          <a:endParaRPr lang="en-US"/>
        </a:p>
      </dgm:t>
    </dgm:pt>
    <dgm:pt modelId="{2C82DA76-C8B9-47AB-8F62-B01EA10024D6}">
      <dgm:prSet phldrT="[Text]"/>
      <dgm:spPr/>
      <dgm:t>
        <a:bodyPr/>
        <a:lstStyle/>
        <a:p>
          <a:r>
            <a:rPr lang="en-US" dirty="0" err="1"/>
            <a:t>GridSearchCV</a:t>
          </a:r>
          <a:r>
            <a:rPr lang="en-US" dirty="0"/>
            <a:t> (cv=10) to find parameters</a:t>
          </a:r>
        </a:p>
      </dgm:t>
    </dgm:pt>
    <dgm:pt modelId="{9EA754C1-1575-4031-B340-B35B3B0EBDCD}" type="parTrans" cxnId="{3AC39025-D652-4D01-BDC5-E47AF125CEFD}">
      <dgm:prSet/>
      <dgm:spPr/>
      <dgm:t>
        <a:bodyPr/>
        <a:lstStyle/>
        <a:p>
          <a:endParaRPr lang="en-US"/>
        </a:p>
      </dgm:t>
    </dgm:pt>
    <dgm:pt modelId="{DFC0FEFE-68C9-45D4-BC9B-89767540922E}" type="sibTrans" cxnId="{3AC39025-D652-4D01-BDC5-E47AF125CEFD}">
      <dgm:prSet/>
      <dgm:spPr/>
      <dgm:t>
        <a:bodyPr/>
        <a:lstStyle/>
        <a:p>
          <a:endParaRPr lang="en-US"/>
        </a:p>
      </dgm:t>
    </dgm:pt>
    <dgm:pt modelId="{0BB7FD1B-D435-4EEA-B8CB-05E0AF861828}">
      <dgm:prSet phldrT="[Text]"/>
      <dgm:spPr/>
      <dgm:t>
        <a:bodyPr/>
        <a:lstStyle/>
        <a:p>
          <a:r>
            <a:rPr lang="en-US" dirty="0"/>
            <a:t>Create confusion for all model</a:t>
          </a:r>
        </a:p>
      </dgm:t>
    </dgm:pt>
    <dgm:pt modelId="{599EC4E6-2602-4FD0-91F9-9DCCD565CFF8}" type="parTrans" cxnId="{885D7FC9-B556-4AA9-8E15-CD22E4ECA291}">
      <dgm:prSet/>
      <dgm:spPr/>
      <dgm:t>
        <a:bodyPr/>
        <a:lstStyle/>
        <a:p>
          <a:endParaRPr lang="en-US"/>
        </a:p>
      </dgm:t>
    </dgm:pt>
    <dgm:pt modelId="{D7944631-FA08-4181-B33F-373A615EC259}" type="sibTrans" cxnId="{885D7FC9-B556-4AA9-8E15-CD22E4ECA291}">
      <dgm:prSet/>
      <dgm:spPr/>
      <dgm:t>
        <a:bodyPr/>
        <a:lstStyle/>
        <a:p>
          <a:endParaRPr lang="en-US"/>
        </a:p>
      </dgm:t>
    </dgm:pt>
    <dgm:pt modelId="{D58118AE-D880-4258-82CE-38BDBE1453D6}">
      <dgm:prSet phldrT="[Text]"/>
      <dgm:spPr/>
      <dgm:t>
        <a:bodyPr/>
        <a:lstStyle/>
        <a:p>
          <a:r>
            <a:rPr lang="en-US" dirty="0"/>
            <a:t>Bar plot to compare best parameters of different models</a:t>
          </a:r>
        </a:p>
      </dgm:t>
    </dgm:pt>
    <dgm:pt modelId="{48110F64-42BA-42AB-BCFB-B7D194305E7F}" type="parTrans" cxnId="{428D0BC1-F715-4E5B-97AD-EE34F41FEF7C}">
      <dgm:prSet/>
      <dgm:spPr/>
      <dgm:t>
        <a:bodyPr/>
        <a:lstStyle/>
        <a:p>
          <a:endParaRPr lang="en-US"/>
        </a:p>
      </dgm:t>
    </dgm:pt>
    <dgm:pt modelId="{BC3CC60E-6326-4E08-B762-2BEA23CBE4CA}" type="sibTrans" cxnId="{428D0BC1-F715-4E5B-97AD-EE34F41FEF7C}">
      <dgm:prSet/>
      <dgm:spPr/>
      <dgm:t>
        <a:bodyPr/>
        <a:lstStyle/>
        <a:p>
          <a:endParaRPr lang="en-US"/>
        </a:p>
      </dgm:t>
    </dgm:pt>
    <dgm:pt modelId="{7FB14D7F-DD3F-42CC-A23B-C6D33FC62BCC}" type="pres">
      <dgm:prSet presAssocID="{39662C4F-D72D-49D2-964F-A77EEC5ADF1A}" presName="Name0" presStyleCnt="0">
        <dgm:presLayoutVars>
          <dgm:dir/>
          <dgm:resizeHandles val="exact"/>
        </dgm:presLayoutVars>
      </dgm:prSet>
      <dgm:spPr/>
    </dgm:pt>
    <dgm:pt modelId="{C62BF669-DDB0-4D8E-96BB-9CDFF0914C46}" type="pres">
      <dgm:prSet presAssocID="{EDB78FCA-6922-4A87-B81B-0152990AC0A4}" presName="node" presStyleLbl="node1" presStyleIdx="0" presStyleCnt="8">
        <dgm:presLayoutVars>
          <dgm:bulletEnabled val="1"/>
        </dgm:presLayoutVars>
      </dgm:prSet>
      <dgm:spPr/>
    </dgm:pt>
    <dgm:pt modelId="{BFA33ACC-E772-4420-AC79-EF1AFEF44814}" type="pres">
      <dgm:prSet presAssocID="{3896DB47-D178-4A66-9A8F-73FCAD67C20C}" presName="sibTrans" presStyleLbl="sibTrans1D1" presStyleIdx="0" presStyleCnt="7"/>
      <dgm:spPr/>
    </dgm:pt>
    <dgm:pt modelId="{8B20937A-9F90-4ADE-84AA-97EB2C590AC2}" type="pres">
      <dgm:prSet presAssocID="{3896DB47-D178-4A66-9A8F-73FCAD67C20C}" presName="connectorText" presStyleLbl="sibTrans1D1" presStyleIdx="0" presStyleCnt="7"/>
      <dgm:spPr/>
    </dgm:pt>
    <dgm:pt modelId="{319B99F5-3984-4841-871C-BD7DD84FF252}" type="pres">
      <dgm:prSet presAssocID="{9B4DD53E-1953-4085-8B0D-827F0E65F804}" presName="node" presStyleLbl="node1" presStyleIdx="1" presStyleCnt="8">
        <dgm:presLayoutVars>
          <dgm:bulletEnabled val="1"/>
        </dgm:presLayoutVars>
      </dgm:prSet>
      <dgm:spPr/>
    </dgm:pt>
    <dgm:pt modelId="{D0360C72-F943-4308-B401-84FA8C6D4966}" type="pres">
      <dgm:prSet presAssocID="{D448094D-AC0B-44C8-A57B-25837F10B5B2}" presName="sibTrans" presStyleLbl="sibTrans1D1" presStyleIdx="1" presStyleCnt="7"/>
      <dgm:spPr/>
    </dgm:pt>
    <dgm:pt modelId="{CEBD01A3-E2CE-4FC2-AB09-50D9E552397D}" type="pres">
      <dgm:prSet presAssocID="{D448094D-AC0B-44C8-A57B-25837F10B5B2}" presName="connectorText" presStyleLbl="sibTrans1D1" presStyleIdx="1" presStyleCnt="7"/>
      <dgm:spPr/>
    </dgm:pt>
    <dgm:pt modelId="{BAE8AC4E-D648-49B3-9881-05A936785C0D}" type="pres">
      <dgm:prSet presAssocID="{BCAE9630-19B5-4A40-9359-110EE94EEA0D}" presName="node" presStyleLbl="node1" presStyleIdx="2" presStyleCnt="8">
        <dgm:presLayoutVars>
          <dgm:bulletEnabled val="1"/>
        </dgm:presLayoutVars>
      </dgm:prSet>
      <dgm:spPr/>
    </dgm:pt>
    <dgm:pt modelId="{42CABA85-FB9A-4F1E-81BF-A4A7B462252F}" type="pres">
      <dgm:prSet presAssocID="{CDE4D082-4123-4906-9EF5-6F30B8B22B93}" presName="sibTrans" presStyleLbl="sibTrans1D1" presStyleIdx="2" presStyleCnt="7"/>
      <dgm:spPr/>
    </dgm:pt>
    <dgm:pt modelId="{4DA50B82-B465-4991-81B1-345C9BD7DA07}" type="pres">
      <dgm:prSet presAssocID="{CDE4D082-4123-4906-9EF5-6F30B8B22B93}" presName="connectorText" presStyleLbl="sibTrans1D1" presStyleIdx="2" presStyleCnt="7"/>
      <dgm:spPr/>
    </dgm:pt>
    <dgm:pt modelId="{30AEA596-A32D-4FB9-B09C-82932EAD1A60}" type="pres">
      <dgm:prSet presAssocID="{439CFEF3-28C9-4723-AEAD-B0C4A63A2203}" presName="node" presStyleLbl="node1" presStyleIdx="3" presStyleCnt="8">
        <dgm:presLayoutVars>
          <dgm:bulletEnabled val="1"/>
        </dgm:presLayoutVars>
      </dgm:prSet>
      <dgm:spPr/>
    </dgm:pt>
    <dgm:pt modelId="{A04E0213-B9F3-4853-A5E7-307C2CAB4953}" type="pres">
      <dgm:prSet presAssocID="{CF1FCC91-6FCA-4D51-ABE0-CD42201B1275}" presName="sibTrans" presStyleLbl="sibTrans1D1" presStyleIdx="3" presStyleCnt="7"/>
      <dgm:spPr/>
    </dgm:pt>
    <dgm:pt modelId="{768D4631-E058-4872-AEA7-B20C835B9374}" type="pres">
      <dgm:prSet presAssocID="{CF1FCC91-6FCA-4D51-ABE0-CD42201B1275}" presName="connectorText" presStyleLbl="sibTrans1D1" presStyleIdx="3" presStyleCnt="7"/>
      <dgm:spPr/>
    </dgm:pt>
    <dgm:pt modelId="{3DDA71DE-BEF3-4CBF-87C6-7A935796FA80}" type="pres">
      <dgm:prSet presAssocID="{7E3D3D3A-DB8D-4D16-8AC0-283BAB137D20}" presName="node" presStyleLbl="node1" presStyleIdx="4" presStyleCnt="8">
        <dgm:presLayoutVars>
          <dgm:bulletEnabled val="1"/>
        </dgm:presLayoutVars>
      </dgm:prSet>
      <dgm:spPr/>
    </dgm:pt>
    <dgm:pt modelId="{7566EEF7-D6DA-438A-885B-5B328EA3123E}" type="pres">
      <dgm:prSet presAssocID="{C014CA9D-AE0E-45E7-88A0-F9E9EA2B97CF}" presName="sibTrans" presStyleLbl="sibTrans1D1" presStyleIdx="4" presStyleCnt="7"/>
      <dgm:spPr/>
    </dgm:pt>
    <dgm:pt modelId="{7DE9BB3A-EAC5-4024-8AB1-C010F155D0FA}" type="pres">
      <dgm:prSet presAssocID="{C014CA9D-AE0E-45E7-88A0-F9E9EA2B97CF}" presName="connectorText" presStyleLbl="sibTrans1D1" presStyleIdx="4" presStyleCnt="7"/>
      <dgm:spPr/>
    </dgm:pt>
    <dgm:pt modelId="{99DFF419-62C1-4AA5-B2C0-AAE440F7EF66}" type="pres">
      <dgm:prSet presAssocID="{2C82DA76-C8B9-47AB-8F62-B01EA10024D6}" presName="node" presStyleLbl="node1" presStyleIdx="5" presStyleCnt="8">
        <dgm:presLayoutVars>
          <dgm:bulletEnabled val="1"/>
        </dgm:presLayoutVars>
      </dgm:prSet>
      <dgm:spPr/>
    </dgm:pt>
    <dgm:pt modelId="{BA721004-6AD0-4B70-A520-C859FBBEFA40}" type="pres">
      <dgm:prSet presAssocID="{DFC0FEFE-68C9-45D4-BC9B-89767540922E}" presName="sibTrans" presStyleLbl="sibTrans1D1" presStyleIdx="5" presStyleCnt="7"/>
      <dgm:spPr/>
    </dgm:pt>
    <dgm:pt modelId="{D0E0025B-B946-40BC-898E-43AA1BA1ADC1}" type="pres">
      <dgm:prSet presAssocID="{DFC0FEFE-68C9-45D4-BC9B-89767540922E}" presName="connectorText" presStyleLbl="sibTrans1D1" presStyleIdx="5" presStyleCnt="7"/>
      <dgm:spPr/>
    </dgm:pt>
    <dgm:pt modelId="{A8CC3095-A9FF-4E01-9D19-1B4040B58232}" type="pres">
      <dgm:prSet presAssocID="{0BB7FD1B-D435-4EEA-B8CB-05E0AF861828}" presName="node" presStyleLbl="node1" presStyleIdx="6" presStyleCnt="8">
        <dgm:presLayoutVars>
          <dgm:bulletEnabled val="1"/>
        </dgm:presLayoutVars>
      </dgm:prSet>
      <dgm:spPr/>
    </dgm:pt>
    <dgm:pt modelId="{0371C8F3-EB44-44E8-878A-FA97EF8EBF35}" type="pres">
      <dgm:prSet presAssocID="{D7944631-FA08-4181-B33F-373A615EC259}" presName="sibTrans" presStyleLbl="sibTrans1D1" presStyleIdx="6" presStyleCnt="7"/>
      <dgm:spPr/>
    </dgm:pt>
    <dgm:pt modelId="{5B6D9315-76C7-46BF-A30A-4335292F020C}" type="pres">
      <dgm:prSet presAssocID="{D7944631-FA08-4181-B33F-373A615EC259}" presName="connectorText" presStyleLbl="sibTrans1D1" presStyleIdx="6" presStyleCnt="7"/>
      <dgm:spPr/>
    </dgm:pt>
    <dgm:pt modelId="{A4DCBC5C-FAC5-4706-AB47-56C64606D1F5}" type="pres">
      <dgm:prSet presAssocID="{D58118AE-D880-4258-82CE-38BDBE1453D6}" presName="node" presStyleLbl="node1" presStyleIdx="7" presStyleCnt="8">
        <dgm:presLayoutVars>
          <dgm:bulletEnabled val="1"/>
        </dgm:presLayoutVars>
      </dgm:prSet>
      <dgm:spPr/>
    </dgm:pt>
  </dgm:ptLst>
  <dgm:cxnLst>
    <dgm:cxn modelId="{508B0D02-4581-42A3-8109-F64F7E401747}" type="presOf" srcId="{D448094D-AC0B-44C8-A57B-25837F10B5B2}" destId="{CEBD01A3-E2CE-4FC2-AB09-50D9E552397D}" srcOrd="1" destOrd="0" presId="urn:microsoft.com/office/officeart/2005/8/layout/bProcess3"/>
    <dgm:cxn modelId="{ACD84F13-3716-4925-A244-74A0A4B8FA33}" srcId="{39662C4F-D72D-49D2-964F-A77EEC5ADF1A}" destId="{BCAE9630-19B5-4A40-9359-110EE94EEA0D}" srcOrd="2" destOrd="0" parTransId="{6A6CAFAD-97A9-4F29-8E53-0A7332E26BA2}" sibTransId="{CDE4D082-4123-4906-9EF5-6F30B8B22B93}"/>
    <dgm:cxn modelId="{FADBB617-3780-43D5-BF73-2BB116844C07}" type="presOf" srcId="{DFC0FEFE-68C9-45D4-BC9B-89767540922E}" destId="{BA721004-6AD0-4B70-A520-C859FBBEFA40}" srcOrd="0" destOrd="0" presId="urn:microsoft.com/office/officeart/2005/8/layout/bProcess3"/>
    <dgm:cxn modelId="{CF97431C-56FF-40BD-BEA0-D53BB4A24C84}" type="presOf" srcId="{9B4DD53E-1953-4085-8B0D-827F0E65F804}" destId="{319B99F5-3984-4841-871C-BD7DD84FF252}" srcOrd="0" destOrd="0" presId="urn:microsoft.com/office/officeart/2005/8/layout/bProcess3"/>
    <dgm:cxn modelId="{3AC39025-D652-4D01-BDC5-E47AF125CEFD}" srcId="{39662C4F-D72D-49D2-964F-A77EEC5ADF1A}" destId="{2C82DA76-C8B9-47AB-8F62-B01EA10024D6}" srcOrd="5" destOrd="0" parTransId="{9EA754C1-1575-4031-B340-B35B3B0EBDCD}" sibTransId="{DFC0FEFE-68C9-45D4-BC9B-89767540922E}"/>
    <dgm:cxn modelId="{A8AD4F34-8EA8-4A2B-8D80-BA77F5F205D7}" srcId="{39662C4F-D72D-49D2-964F-A77EEC5ADF1A}" destId="{7E3D3D3A-DB8D-4D16-8AC0-283BAB137D20}" srcOrd="4" destOrd="0" parTransId="{675A4A82-652A-4647-AC14-700A975B9A8A}" sibTransId="{C014CA9D-AE0E-45E7-88A0-F9E9EA2B97CF}"/>
    <dgm:cxn modelId="{8FB49E3D-DF08-4666-9E10-6D1C35AB013D}" type="presOf" srcId="{3896DB47-D178-4A66-9A8F-73FCAD67C20C}" destId="{8B20937A-9F90-4ADE-84AA-97EB2C590AC2}" srcOrd="1" destOrd="0" presId="urn:microsoft.com/office/officeart/2005/8/layout/bProcess3"/>
    <dgm:cxn modelId="{0898434A-0888-43CA-A6CE-8691D00E2480}" srcId="{39662C4F-D72D-49D2-964F-A77EEC5ADF1A}" destId="{9B4DD53E-1953-4085-8B0D-827F0E65F804}" srcOrd="1" destOrd="0" parTransId="{CE879CED-D7E0-45DC-8AE8-E4F1045B61FD}" sibTransId="{D448094D-AC0B-44C8-A57B-25837F10B5B2}"/>
    <dgm:cxn modelId="{A5C8694A-CD25-40BA-B423-B4CBB2C4CD3E}" type="presOf" srcId="{7E3D3D3A-DB8D-4D16-8AC0-283BAB137D20}" destId="{3DDA71DE-BEF3-4CBF-87C6-7A935796FA80}" srcOrd="0" destOrd="0" presId="urn:microsoft.com/office/officeart/2005/8/layout/bProcess3"/>
    <dgm:cxn modelId="{96086E4A-D098-45B5-A80B-4CFF512EE4F9}" type="presOf" srcId="{D7944631-FA08-4181-B33F-373A615EC259}" destId="{5B6D9315-76C7-46BF-A30A-4335292F020C}" srcOrd="1" destOrd="0" presId="urn:microsoft.com/office/officeart/2005/8/layout/bProcess3"/>
    <dgm:cxn modelId="{A579336F-EAC1-40B4-B593-E72B82159F39}" type="presOf" srcId="{BCAE9630-19B5-4A40-9359-110EE94EEA0D}" destId="{BAE8AC4E-D648-49B3-9881-05A936785C0D}" srcOrd="0" destOrd="0" presId="urn:microsoft.com/office/officeart/2005/8/layout/bProcess3"/>
    <dgm:cxn modelId="{ECA2E152-6585-45DD-91AB-CC047A3CF9F7}" type="presOf" srcId="{C014CA9D-AE0E-45E7-88A0-F9E9EA2B97CF}" destId="{7DE9BB3A-EAC5-4024-8AB1-C010F155D0FA}" srcOrd="1" destOrd="0" presId="urn:microsoft.com/office/officeart/2005/8/layout/bProcess3"/>
    <dgm:cxn modelId="{542C7879-AB85-48BD-B94F-D811932A5129}" type="presOf" srcId="{D58118AE-D880-4258-82CE-38BDBE1453D6}" destId="{A4DCBC5C-FAC5-4706-AB47-56C64606D1F5}" srcOrd="0" destOrd="0" presId="urn:microsoft.com/office/officeart/2005/8/layout/bProcess3"/>
    <dgm:cxn modelId="{2E11755A-AA13-4C44-BC8E-848784BAC105}" type="presOf" srcId="{DFC0FEFE-68C9-45D4-BC9B-89767540922E}" destId="{D0E0025B-B946-40BC-898E-43AA1BA1ADC1}" srcOrd="1" destOrd="0" presId="urn:microsoft.com/office/officeart/2005/8/layout/bProcess3"/>
    <dgm:cxn modelId="{427DB57A-4931-4638-9D61-D9D89CFED5E9}" type="presOf" srcId="{CDE4D082-4123-4906-9EF5-6F30B8B22B93}" destId="{4DA50B82-B465-4991-81B1-345C9BD7DA07}" srcOrd="1" destOrd="0" presId="urn:microsoft.com/office/officeart/2005/8/layout/bProcess3"/>
    <dgm:cxn modelId="{7F5A4D7C-9E3A-4FCF-8DBD-717CB8AA96EB}" type="presOf" srcId="{C014CA9D-AE0E-45E7-88A0-F9E9EA2B97CF}" destId="{7566EEF7-D6DA-438A-885B-5B328EA3123E}" srcOrd="0" destOrd="0" presId="urn:microsoft.com/office/officeart/2005/8/layout/bProcess3"/>
    <dgm:cxn modelId="{5A8CDF96-88CF-439D-ADDD-0DDC6A3928A5}" type="presOf" srcId="{3896DB47-D178-4A66-9A8F-73FCAD67C20C}" destId="{BFA33ACC-E772-4420-AC79-EF1AFEF44814}" srcOrd="0" destOrd="0" presId="urn:microsoft.com/office/officeart/2005/8/layout/bProcess3"/>
    <dgm:cxn modelId="{3C3AD1AD-756F-4F6C-B23E-58E16A96202C}" type="presOf" srcId="{CF1FCC91-6FCA-4D51-ABE0-CD42201B1275}" destId="{768D4631-E058-4872-AEA7-B20C835B9374}" srcOrd="1" destOrd="0" presId="urn:microsoft.com/office/officeart/2005/8/layout/bProcess3"/>
    <dgm:cxn modelId="{D006FFAF-41D5-4CEF-9D83-BCDF367DFC64}" type="presOf" srcId="{39662C4F-D72D-49D2-964F-A77EEC5ADF1A}" destId="{7FB14D7F-DD3F-42CC-A23B-C6D33FC62BCC}" srcOrd="0" destOrd="0" presId="urn:microsoft.com/office/officeart/2005/8/layout/bProcess3"/>
    <dgm:cxn modelId="{3B66ECB2-5F2D-443B-8749-24F3A230386F}" type="presOf" srcId="{0BB7FD1B-D435-4EEA-B8CB-05E0AF861828}" destId="{A8CC3095-A9FF-4E01-9D19-1B4040B58232}" srcOrd="0" destOrd="0" presId="urn:microsoft.com/office/officeart/2005/8/layout/bProcess3"/>
    <dgm:cxn modelId="{2D05B2BB-5171-4A8E-BDA8-7BAA9676A0DE}" type="presOf" srcId="{D448094D-AC0B-44C8-A57B-25837F10B5B2}" destId="{D0360C72-F943-4308-B401-84FA8C6D4966}" srcOrd="0" destOrd="0" presId="urn:microsoft.com/office/officeart/2005/8/layout/bProcess3"/>
    <dgm:cxn modelId="{7B3066BC-B2B0-4598-9623-4C9BF5FFA582}" type="presOf" srcId="{D7944631-FA08-4181-B33F-373A615EC259}" destId="{0371C8F3-EB44-44E8-878A-FA97EF8EBF35}" srcOrd="0" destOrd="0" presId="urn:microsoft.com/office/officeart/2005/8/layout/bProcess3"/>
    <dgm:cxn modelId="{428D0BC1-F715-4E5B-97AD-EE34F41FEF7C}" srcId="{39662C4F-D72D-49D2-964F-A77EEC5ADF1A}" destId="{D58118AE-D880-4258-82CE-38BDBE1453D6}" srcOrd="7" destOrd="0" parTransId="{48110F64-42BA-42AB-BCFB-B7D194305E7F}" sibTransId="{BC3CC60E-6326-4E08-B762-2BEA23CBE4CA}"/>
    <dgm:cxn modelId="{5592F3C5-318E-4BF8-8709-54ED6A4144AF}" type="presOf" srcId="{439CFEF3-28C9-4723-AEAD-B0C4A63A2203}" destId="{30AEA596-A32D-4FB9-B09C-82932EAD1A60}" srcOrd="0" destOrd="0" presId="urn:microsoft.com/office/officeart/2005/8/layout/bProcess3"/>
    <dgm:cxn modelId="{885D7FC9-B556-4AA9-8E15-CD22E4ECA291}" srcId="{39662C4F-D72D-49D2-964F-A77EEC5ADF1A}" destId="{0BB7FD1B-D435-4EEA-B8CB-05E0AF861828}" srcOrd="6" destOrd="0" parTransId="{599EC4E6-2602-4FD0-91F9-9DCCD565CFF8}" sibTransId="{D7944631-FA08-4181-B33F-373A615EC259}"/>
    <dgm:cxn modelId="{9C4F31D2-83E4-427C-99CE-88655F79A4B6}" srcId="{39662C4F-D72D-49D2-964F-A77EEC5ADF1A}" destId="{EDB78FCA-6922-4A87-B81B-0152990AC0A4}" srcOrd="0" destOrd="0" parTransId="{1663BD0F-FFF3-43BB-ADA9-C1979C480362}" sibTransId="{3896DB47-D178-4A66-9A8F-73FCAD67C20C}"/>
    <dgm:cxn modelId="{A18226DF-5DAD-44EE-BFF8-F98FC7D104BF}" type="presOf" srcId="{CDE4D082-4123-4906-9EF5-6F30B8B22B93}" destId="{42CABA85-FB9A-4F1E-81BF-A4A7B462252F}" srcOrd="0" destOrd="0" presId="urn:microsoft.com/office/officeart/2005/8/layout/bProcess3"/>
    <dgm:cxn modelId="{A6243EE8-FD97-459F-BEF0-5C32F005CBDF}" type="presOf" srcId="{CF1FCC91-6FCA-4D51-ABE0-CD42201B1275}" destId="{A04E0213-B9F3-4853-A5E7-307C2CAB4953}" srcOrd="0" destOrd="0" presId="urn:microsoft.com/office/officeart/2005/8/layout/bProcess3"/>
    <dgm:cxn modelId="{8E376FEC-57B6-4F16-9632-2E88CDB16658}" type="presOf" srcId="{2C82DA76-C8B9-47AB-8F62-B01EA10024D6}" destId="{99DFF419-62C1-4AA5-B2C0-AAE440F7EF66}" srcOrd="0" destOrd="0" presId="urn:microsoft.com/office/officeart/2005/8/layout/bProcess3"/>
    <dgm:cxn modelId="{C1C7C0F4-1761-4EF9-ABF4-60B47BD241A7}" srcId="{39662C4F-D72D-49D2-964F-A77EEC5ADF1A}" destId="{439CFEF3-28C9-4723-AEAD-B0C4A63A2203}" srcOrd="3" destOrd="0" parTransId="{69F7220F-4C33-48E0-86C3-399195B661F0}" sibTransId="{CF1FCC91-6FCA-4D51-ABE0-CD42201B1275}"/>
    <dgm:cxn modelId="{59CF1DF9-B618-408F-8160-1004EE798635}" type="presOf" srcId="{EDB78FCA-6922-4A87-B81B-0152990AC0A4}" destId="{C62BF669-DDB0-4D8E-96BB-9CDFF0914C46}" srcOrd="0" destOrd="0" presId="urn:microsoft.com/office/officeart/2005/8/layout/bProcess3"/>
    <dgm:cxn modelId="{AC7A7377-86E2-455B-811C-C08685B080E3}" type="presParOf" srcId="{7FB14D7F-DD3F-42CC-A23B-C6D33FC62BCC}" destId="{C62BF669-DDB0-4D8E-96BB-9CDFF0914C46}" srcOrd="0" destOrd="0" presId="urn:microsoft.com/office/officeart/2005/8/layout/bProcess3"/>
    <dgm:cxn modelId="{404E9014-FCD5-4DBB-96C3-D585559E45D4}" type="presParOf" srcId="{7FB14D7F-DD3F-42CC-A23B-C6D33FC62BCC}" destId="{BFA33ACC-E772-4420-AC79-EF1AFEF44814}" srcOrd="1" destOrd="0" presId="urn:microsoft.com/office/officeart/2005/8/layout/bProcess3"/>
    <dgm:cxn modelId="{643A9AEC-2B2C-441E-A19B-AA083102847E}" type="presParOf" srcId="{BFA33ACC-E772-4420-AC79-EF1AFEF44814}" destId="{8B20937A-9F90-4ADE-84AA-97EB2C590AC2}" srcOrd="0" destOrd="0" presId="urn:microsoft.com/office/officeart/2005/8/layout/bProcess3"/>
    <dgm:cxn modelId="{E9B59AC5-BC0A-431A-B3A9-7FC47287FEDF}" type="presParOf" srcId="{7FB14D7F-DD3F-42CC-A23B-C6D33FC62BCC}" destId="{319B99F5-3984-4841-871C-BD7DD84FF252}" srcOrd="2" destOrd="0" presId="urn:microsoft.com/office/officeart/2005/8/layout/bProcess3"/>
    <dgm:cxn modelId="{16E47A3E-DA90-42B9-BBEB-3CCDB9BB8AEA}" type="presParOf" srcId="{7FB14D7F-DD3F-42CC-A23B-C6D33FC62BCC}" destId="{D0360C72-F943-4308-B401-84FA8C6D4966}" srcOrd="3" destOrd="0" presId="urn:microsoft.com/office/officeart/2005/8/layout/bProcess3"/>
    <dgm:cxn modelId="{F28030E1-8B4C-49EA-B60B-21E6EBB1923A}" type="presParOf" srcId="{D0360C72-F943-4308-B401-84FA8C6D4966}" destId="{CEBD01A3-E2CE-4FC2-AB09-50D9E552397D}" srcOrd="0" destOrd="0" presId="urn:microsoft.com/office/officeart/2005/8/layout/bProcess3"/>
    <dgm:cxn modelId="{E4C92C3B-53A6-44A1-B28F-FB9FD2A2DB1F}" type="presParOf" srcId="{7FB14D7F-DD3F-42CC-A23B-C6D33FC62BCC}" destId="{BAE8AC4E-D648-49B3-9881-05A936785C0D}" srcOrd="4" destOrd="0" presId="urn:microsoft.com/office/officeart/2005/8/layout/bProcess3"/>
    <dgm:cxn modelId="{C3DA43E2-FC9C-4F12-8995-70221D00A214}" type="presParOf" srcId="{7FB14D7F-DD3F-42CC-A23B-C6D33FC62BCC}" destId="{42CABA85-FB9A-4F1E-81BF-A4A7B462252F}" srcOrd="5" destOrd="0" presId="urn:microsoft.com/office/officeart/2005/8/layout/bProcess3"/>
    <dgm:cxn modelId="{2918CA26-E803-4879-BCB9-BC3F25189E26}" type="presParOf" srcId="{42CABA85-FB9A-4F1E-81BF-A4A7B462252F}" destId="{4DA50B82-B465-4991-81B1-345C9BD7DA07}" srcOrd="0" destOrd="0" presId="urn:microsoft.com/office/officeart/2005/8/layout/bProcess3"/>
    <dgm:cxn modelId="{EF0C53DE-9E70-4E07-B183-B59DA76E292B}" type="presParOf" srcId="{7FB14D7F-DD3F-42CC-A23B-C6D33FC62BCC}" destId="{30AEA596-A32D-4FB9-B09C-82932EAD1A60}" srcOrd="6" destOrd="0" presId="urn:microsoft.com/office/officeart/2005/8/layout/bProcess3"/>
    <dgm:cxn modelId="{63E0F5A9-943D-4FB9-B162-2EF92BE07126}" type="presParOf" srcId="{7FB14D7F-DD3F-42CC-A23B-C6D33FC62BCC}" destId="{A04E0213-B9F3-4853-A5E7-307C2CAB4953}" srcOrd="7" destOrd="0" presId="urn:microsoft.com/office/officeart/2005/8/layout/bProcess3"/>
    <dgm:cxn modelId="{3105A72A-C9FF-40C7-A4F8-D83FD1FAFB85}" type="presParOf" srcId="{A04E0213-B9F3-4853-A5E7-307C2CAB4953}" destId="{768D4631-E058-4872-AEA7-B20C835B9374}" srcOrd="0" destOrd="0" presId="urn:microsoft.com/office/officeart/2005/8/layout/bProcess3"/>
    <dgm:cxn modelId="{FB3E5109-EE9F-4E25-B65D-27201520AEC8}" type="presParOf" srcId="{7FB14D7F-DD3F-42CC-A23B-C6D33FC62BCC}" destId="{3DDA71DE-BEF3-4CBF-87C6-7A935796FA80}" srcOrd="8" destOrd="0" presId="urn:microsoft.com/office/officeart/2005/8/layout/bProcess3"/>
    <dgm:cxn modelId="{54713DD7-862C-40E2-932D-DF6A0702FF29}" type="presParOf" srcId="{7FB14D7F-DD3F-42CC-A23B-C6D33FC62BCC}" destId="{7566EEF7-D6DA-438A-885B-5B328EA3123E}" srcOrd="9" destOrd="0" presId="urn:microsoft.com/office/officeart/2005/8/layout/bProcess3"/>
    <dgm:cxn modelId="{EBE79042-3413-4215-84FD-ABC3C1ACD5E7}" type="presParOf" srcId="{7566EEF7-D6DA-438A-885B-5B328EA3123E}" destId="{7DE9BB3A-EAC5-4024-8AB1-C010F155D0FA}" srcOrd="0" destOrd="0" presId="urn:microsoft.com/office/officeart/2005/8/layout/bProcess3"/>
    <dgm:cxn modelId="{705AF0CB-EE93-4DC4-BD10-B00C7833D6A4}" type="presParOf" srcId="{7FB14D7F-DD3F-42CC-A23B-C6D33FC62BCC}" destId="{99DFF419-62C1-4AA5-B2C0-AAE440F7EF66}" srcOrd="10" destOrd="0" presId="urn:microsoft.com/office/officeart/2005/8/layout/bProcess3"/>
    <dgm:cxn modelId="{8B905661-BAF6-4F96-A768-DD51790276D8}" type="presParOf" srcId="{7FB14D7F-DD3F-42CC-A23B-C6D33FC62BCC}" destId="{BA721004-6AD0-4B70-A520-C859FBBEFA40}" srcOrd="11" destOrd="0" presId="urn:microsoft.com/office/officeart/2005/8/layout/bProcess3"/>
    <dgm:cxn modelId="{3BC1C198-465C-400A-814F-3FD242D44563}" type="presParOf" srcId="{BA721004-6AD0-4B70-A520-C859FBBEFA40}" destId="{D0E0025B-B946-40BC-898E-43AA1BA1ADC1}" srcOrd="0" destOrd="0" presId="urn:microsoft.com/office/officeart/2005/8/layout/bProcess3"/>
    <dgm:cxn modelId="{F051849D-7B6D-43E7-B28C-E99359C991D7}" type="presParOf" srcId="{7FB14D7F-DD3F-42CC-A23B-C6D33FC62BCC}" destId="{A8CC3095-A9FF-4E01-9D19-1B4040B58232}" srcOrd="12" destOrd="0" presId="urn:microsoft.com/office/officeart/2005/8/layout/bProcess3"/>
    <dgm:cxn modelId="{1E59461F-8EEF-4928-B12C-3ACDEEE1490C}" type="presParOf" srcId="{7FB14D7F-DD3F-42CC-A23B-C6D33FC62BCC}" destId="{0371C8F3-EB44-44E8-878A-FA97EF8EBF35}" srcOrd="13" destOrd="0" presId="urn:microsoft.com/office/officeart/2005/8/layout/bProcess3"/>
    <dgm:cxn modelId="{DF33A49C-0693-429F-9B58-49F08FFCF1B5}" type="presParOf" srcId="{0371C8F3-EB44-44E8-878A-FA97EF8EBF35}" destId="{5B6D9315-76C7-46BF-A30A-4335292F020C}" srcOrd="0" destOrd="0" presId="urn:microsoft.com/office/officeart/2005/8/layout/bProcess3"/>
    <dgm:cxn modelId="{2F37E6A4-78E4-47D7-A3E2-E1BA23F256B3}" type="presParOf" srcId="{7FB14D7F-DD3F-42CC-A23B-C6D33FC62BCC}" destId="{A4DCBC5C-FAC5-4706-AB47-56C64606D1F5}" srcOrd="14"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D9B70-49F3-48E7-9826-D2E4DE67A6E7}">
      <dsp:nvSpPr>
        <dsp:cNvPr id="0" name=""/>
        <dsp:cNvSpPr/>
      </dsp:nvSpPr>
      <dsp:spPr>
        <a:xfrm>
          <a:off x="4461" y="143924"/>
          <a:ext cx="1333533" cy="800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Request (SpaceX APIs)</a:t>
          </a:r>
        </a:p>
      </dsp:txBody>
      <dsp:txXfrm>
        <a:off x="27896" y="167359"/>
        <a:ext cx="1286663" cy="753250"/>
      </dsp:txXfrm>
    </dsp:sp>
    <dsp:sp modelId="{2E3FC9D4-F0C0-4234-9825-A9088965E2A7}">
      <dsp:nvSpPr>
        <dsp:cNvPr id="0" name=""/>
        <dsp:cNvSpPr/>
      </dsp:nvSpPr>
      <dsp:spPr>
        <a:xfrm>
          <a:off x="1455346" y="378626"/>
          <a:ext cx="282709" cy="330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55346" y="444769"/>
        <a:ext cx="197896" cy="198430"/>
      </dsp:txXfrm>
    </dsp:sp>
    <dsp:sp modelId="{361DB9B8-8FE7-44B0-BF5C-6550A9D10910}">
      <dsp:nvSpPr>
        <dsp:cNvPr id="0" name=""/>
        <dsp:cNvSpPr/>
      </dsp:nvSpPr>
      <dsp:spPr>
        <a:xfrm>
          <a:off x="1871409" y="143924"/>
          <a:ext cx="1333533" cy="800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Make JSON file with list of data columns</a:t>
          </a:r>
        </a:p>
      </dsp:txBody>
      <dsp:txXfrm>
        <a:off x="1894844" y="167359"/>
        <a:ext cx="1286663" cy="753250"/>
      </dsp:txXfrm>
    </dsp:sp>
    <dsp:sp modelId="{2484253D-C6E6-41F6-82A4-57D98662C790}">
      <dsp:nvSpPr>
        <dsp:cNvPr id="0" name=""/>
        <dsp:cNvSpPr/>
      </dsp:nvSpPr>
      <dsp:spPr>
        <a:xfrm>
          <a:off x="3322293" y="378626"/>
          <a:ext cx="282709" cy="330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322293" y="444769"/>
        <a:ext cx="197896" cy="198430"/>
      </dsp:txXfrm>
    </dsp:sp>
    <dsp:sp modelId="{0527ED79-6B88-4A6D-8C40-B7931EEFED97}">
      <dsp:nvSpPr>
        <dsp:cNvPr id="0" name=""/>
        <dsp:cNvSpPr/>
      </dsp:nvSpPr>
      <dsp:spPr>
        <a:xfrm>
          <a:off x="3738356" y="143924"/>
          <a:ext cx="1333533" cy="800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Normalize JSON to </a:t>
          </a:r>
          <a:r>
            <a:rPr lang="en-US" sz="1500" kern="1200" dirty="0" err="1"/>
            <a:t>Dataframe</a:t>
          </a:r>
          <a:endParaRPr lang="en-US" sz="1500" kern="1200" dirty="0"/>
        </a:p>
      </dsp:txBody>
      <dsp:txXfrm>
        <a:off x="3761791" y="167359"/>
        <a:ext cx="1286663" cy="753250"/>
      </dsp:txXfrm>
    </dsp:sp>
    <dsp:sp modelId="{7FA71ACA-11F4-4F40-A18D-52F033176046}">
      <dsp:nvSpPr>
        <dsp:cNvPr id="0" name=""/>
        <dsp:cNvSpPr/>
      </dsp:nvSpPr>
      <dsp:spPr>
        <a:xfrm rot="5400000">
          <a:off x="4263768" y="1037392"/>
          <a:ext cx="282709" cy="330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305908" y="1061396"/>
        <a:ext cx="198430" cy="197896"/>
      </dsp:txXfrm>
    </dsp:sp>
    <dsp:sp modelId="{1726E081-B32A-4FAC-95F5-9534019C140B}">
      <dsp:nvSpPr>
        <dsp:cNvPr id="0" name=""/>
        <dsp:cNvSpPr/>
      </dsp:nvSpPr>
      <dsp:spPr>
        <a:xfrm>
          <a:off x="3738356" y="1477458"/>
          <a:ext cx="1333533" cy="800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Make dictionary of data</a:t>
          </a:r>
        </a:p>
      </dsp:txBody>
      <dsp:txXfrm>
        <a:off x="3761791" y="1500893"/>
        <a:ext cx="1286663" cy="753250"/>
      </dsp:txXfrm>
    </dsp:sp>
    <dsp:sp modelId="{DD23609A-D000-4DF4-B789-DAD41BEEEB4B}">
      <dsp:nvSpPr>
        <dsp:cNvPr id="0" name=""/>
        <dsp:cNvSpPr/>
      </dsp:nvSpPr>
      <dsp:spPr>
        <a:xfrm rot="10800000">
          <a:off x="3338296" y="1712160"/>
          <a:ext cx="282709" cy="330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423109" y="1778303"/>
        <a:ext cx="197896" cy="198430"/>
      </dsp:txXfrm>
    </dsp:sp>
    <dsp:sp modelId="{F383A62A-3E84-430B-8F82-7E060DE7CB0C}">
      <dsp:nvSpPr>
        <dsp:cNvPr id="0" name=""/>
        <dsp:cNvSpPr/>
      </dsp:nvSpPr>
      <dsp:spPr>
        <a:xfrm>
          <a:off x="1871409" y="1477458"/>
          <a:ext cx="1333533" cy="800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Cast dictionary to </a:t>
          </a:r>
          <a:r>
            <a:rPr lang="en-US" sz="1500" kern="1200" dirty="0" err="1"/>
            <a:t>DataFrame</a:t>
          </a:r>
          <a:endParaRPr lang="en-US" sz="1500" kern="1200" dirty="0"/>
        </a:p>
      </dsp:txBody>
      <dsp:txXfrm>
        <a:off x="1894844" y="1500893"/>
        <a:ext cx="1286663" cy="753250"/>
      </dsp:txXfrm>
    </dsp:sp>
    <dsp:sp modelId="{90AB0E80-A8AC-48E9-91ED-C0B4A0A9A1A2}">
      <dsp:nvSpPr>
        <dsp:cNvPr id="0" name=""/>
        <dsp:cNvSpPr/>
      </dsp:nvSpPr>
      <dsp:spPr>
        <a:xfrm rot="10800000">
          <a:off x="1471348" y="1712160"/>
          <a:ext cx="282709" cy="330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1556161" y="1778303"/>
        <a:ext cx="197896" cy="198430"/>
      </dsp:txXfrm>
    </dsp:sp>
    <dsp:sp modelId="{4E05DBB2-1F89-4AE2-99D7-F6D67BABF9AD}">
      <dsp:nvSpPr>
        <dsp:cNvPr id="0" name=""/>
        <dsp:cNvSpPr/>
      </dsp:nvSpPr>
      <dsp:spPr>
        <a:xfrm>
          <a:off x="4461" y="1477458"/>
          <a:ext cx="1333533" cy="800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out Falcon 9 data</a:t>
          </a:r>
        </a:p>
      </dsp:txBody>
      <dsp:txXfrm>
        <a:off x="27896" y="1500893"/>
        <a:ext cx="1286663" cy="753250"/>
      </dsp:txXfrm>
    </dsp:sp>
    <dsp:sp modelId="{2D4B5386-698C-4BAA-BD3A-90F9EFCDC2CD}">
      <dsp:nvSpPr>
        <dsp:cNvPr id="0" name=""/>
        <dsp:cNvSpPr/>
      </dsp:nvSpPr>
      <dsp:spPr>
        <a:xfrm rot="5400000">
          <a:off x="529873" y="2370926"/>
          <a:ext cx="282709" cy="3307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572013" y="2394930"/>
        <a:ext cx="198430" cy="197896"/>
      </dsp:txXfrm>
    </dsp:sp>
    <dsp:sp modelId="{E01B8AAB-9BAE-4727-8EAA-1FE0D29BAC4F}">
      <dsp:nvSpPr>
        <dsp:cNvPr id="0" name=""/>
        <dsp:cNvSpPr/>
      </dsp:nvSpPr>
      <dsp:spPr>
        <a:xfrm>
          <a:off x="4461" y="2810992"/>
          <a:ext cx="1333533" cy="8001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Replace missing value with mean</a:t>
          </a:r>
        </a:p>
      </dsp:txBody>
      <dsp:txXfrm>
        <a:off x="27896" y="2834427"/>
        <a:ext cx="1286663" cy="75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D9B70-49F3-48E7-9826-D2E4DE67A6E7}">
      <dsp:nvSpPr>
        <dsp:cNvPr id="0" name=""/>
        <dsp:cNvSpPr/>
      </dsp:nvSpPr>
      <dsp:spPr>
        <a:xfrm>
          <a:off x="807060" y="2144"/>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Request (Falcon 9 launches from Wikipedia)</a:t>
          </a:r>
        </a:p>
      </dsp:txBody>
      <dsp:txXfrm>
        <a:off x="832411" y="27495"/>
        <a:ext cx="1391894" cy="814855"/>
      </dsp:txXfrm>
    </dsp:sp>
    <dsp:sp modelId="{2E3FC9D4-F0C0-4234-9825-A9088965E2A7}">
      <dsp:nvSpPr>
        <dsp:cNvPr id="0" name=""/>
        <dsp:cNvSpPr/>
      </dsp:nvSpPr>
      <dsp:spPr>
        <a:xfrm>
          <a:off x="2376605" y="256040"/>
          <a:ext cx="305830" cy="357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376605" y="327593"/>
        <a:ext cx="214081" cy="214657"/>
      </dsp:txXfrm>
    </dsp:sp>
    <dsp:sp modelId="{361DB9B8-8FE7-44B0-BF5C-6550A9D10910}">
      <dsp:nvSpPr>
        <dsp:cNvPr id="0" name=""/>
        <dsp:cNvSpPr/>
      </dsp:nvSpPr>
      <dsp:spPr>
        <a:xfrm>
          <a:off x="2826695" y="2144"/>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Make a </a:t>
          </a:r>
          <a:r>
            <a:rPr lang="en-US" sz="1300" kern="1200" dirty="0" err="1"/>
            <a:t>BeautifulSoup</a:t>
          </a:r>
          <a:r>
            <a:rPr lang="en-US" sz="1300" kern="1200" dirty="0"/>
            <a:t> using </a:t>
          </a:r>
          <a:r>
            <a:rPr lang="en-US" sz="1300" kern="1200" dirty="0" err="1"/>
            <a:t>html.parser</a:t>
          </a:r>
          <a:r>
            <a:rPr lang="en-US" sz="1300" kern="1200" dirty="0"/>
            <a:t> </a:t>
          </a:r>
        </a:p>
      </dsp:txBody>
      <dsp:txXfrm>
        <a:off x="2852046" y="27495"/>
        <a:ext cx="1391894" cy="814855"/>
      </dsp:txXfrm>
    </dsp:sp>
    <dsp:sp modelId="{2484253D-C6E6-41F6-82A4-57D98662C790}">
      <dsp:nvSpPr>
        <dsp:cNvPr id="0" name=""/>
        <dsp:cNvSpPr/>
      </dsp:nvSpPr>
      <dsp:spPr>
        <a:xfrm rot="5400000">
          <a:off x="3395078" y="968683"/>
          <a:ext cx="305830" cy="357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440665" y="994650"/>
        <a:ext cx="214657" cy="214081"/>
      </dsp:txXfrm>
    </dsp:sp>
    <dsp:sp modelId="{0527ED79-6B88-4A6D-8C40-B7931EEFED97}">
      <dsp:nvSpPr>
        <dsp:cNvPr id="0" name=""/>
        <dsp:cNvSpPr/>
      </dsp:nvSpPr>
      <dsp:spPr>
        <a:xfrm>
          <a:off x="2826695" y="1444740"/>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a dictionary and fill columns</a:t>
          </a:r>
        </a:p>
      </dsp:txBody>
      <dsp:txXfrm>
        <a:off x="2852046" y="1470091"/>
        <a:ext cx="1391894" cy="814855"/>
      </dsp:txXfrm>
    </dsp:sp>
    <dsp:sp modelId="{7FA71ACA-11F4-4F40-A18D-52F033176046}">
      <dsp:nvSpPr>
        <dsp:cNvPr id="0" name=""/>
        <dsp:cNvSpPr/>
      </dsp:nvSpPr>
      <dsp:spPr>
        <a:xfrm rot="10800000">
          <a:off x="2393916" y="1698637"/>
          <a:ext cx="305830" cy="357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485665" y="1770190"/>
        <a:ext cx="214081" cy="214657"/>
      </dsp:txXfrm>
    </dsp:sp>
    <dsp:sp modelId="{1726E081-B32A-4FAC-95F5-9534019C140B}">
      <dsp:nvSpPr>
        <dsp:cNvPr id="0" name=""/>
        <dsp:cNvSpPr/>
      </dsp:nvSpPr>
      <dsp:spPr>
        <a:xfrm>
          <a:off x="807060" y="1444740"/>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Fill dictionary with processed data from table rows</a:t>
          </a:r>
        </a:p>
      </dsp:txBody>
      <dsp:txXfrm>
        <a:off x="832411" y="1470091"/>
        <a:ext cx="1391894" cy="814855"/>
      </dsp:txXfrm>
    </dsp:sp>
    <dsp:sp modelId="{DD23609A-D000-4DF4-B789-DAD41BEEEB4B}">
      <dsp:nvSpPr>
        <dsp:cNvPr id="0" name=""/>
        <dsp:cNvSpPr/>
      </dsp:nvSpPr>
      <dsp:spPr>
        <a:xfrm rot="5400000">
          <a:off x="1375443" y="2411279"/>
          <a:ext cx="305830" cy="357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421030" y="2437246"/>
        <a:ext cx="214657" cy="214081"/>
      </dsp:txXfrm>
    </dsp:sp>
    <dsp:sp modelId="{F383A62A-3E84-430B-8F82-7E060DE7CB0C}">
      <dsp:nvSpPr>
        <dsp:cNvPr id="0" name=""/>
        <dsp:cNvSpPr/>
      </dsp:nvSpPr>
      <dsp:spPr>
        <a:xfrm>
          <a:off x="807060" y="2887336"/>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Cast dictionary to </a:t>
          </a:r>
          <a:r>
            <a:rPr lang="en-US" sz="1300" kern="1200" dirty="0" err="1"/>
            <a:t>DataFrame</a:t>
          </a:r>
          <a:endParaRPr lang="en-US" sz="1300" kern="1200" dirty="0"/>
        </a:p>
      </dsp:txBody>
      <dsp:txXfrm>
        <a:off x="832411" y="2912687"/>
        <a:ext cx="1391894" cy="8148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D9B70-49F3-48E7-9826-D2E4DE67A6E7}">
      <dsp:nvSpPr>
        <dsp:cNvPr id="0" name=""/>
        <dsp:cNvSpPr/>
      </dsp:nvSpPr>
      <dsp:spPr>
        <a:xfrm>
          <a:off x="807060" y="2144"/>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label to quantify landing outcomes True(success)=1 and False (fail)=0 </a:t>
          </a:r>
        </a:p>
      </dsp:txBody>
      <dsp:txXfrm>
        <a:off x="832411" y="27495"/>
        <a:ext cx="1391894" cy="814855"/>
      </dsp:txXfrm>
    </dsp:sp>
    <dsp:sp modelId="{2E3FC9D4-F0C0-4234-9825-A9088965E2A7}">
      <dsp:nvSpPr>
        <dsp:cNvPr id="0" name=""/>
        <dsp:cNvSpPr/>
      </dsp:nvSpPr>
      <dsp:spPr>
        <a:xfrm>
          <a:off x="2376605" y="256040"/>
          <a:ext cx="305830" cy="357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376605" y="327593"/>
        <a:ext cx="214081" cy="214657"/>
      </dsp:txXfrm>
    </dsp:sp>
    <dsp:sp modelId="{361DB9B8-8FE7-44B0-BF5C-6550A9D10910}">
      <dsp:nvSpPr>
        <dsp:cNvPr id="0" name=""/>
        <dsp:cNvSpPr/>
      </dsp:nvSpPr>
      <dsp:spPr>
        <a:xfrm>
          <a:off x="2826695" y="2144"/>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Outcome has two data, mission outcome and landing location</a:t>
          </a:r>
        </a:p>
      </dsp:txBody>
      <dsp:txXfrm>
        <a:off x="2852046" y="27495"/>
        <a:ext cx="1391894" cy="814855"/>
      </dsp:txXfrm>
    </dsp:sp>
    <dsp:sp modelId="{2484253D-C6E6-41F6-82A4-57D98662C790}">
      <dsp:nvSpPr>
        <dsp:cNvPr id="0" name=""/>
        <dsp:cNvSpPr/>
      </dsp:nvSpPr>
      <dsp:spPr>
        <a:xfrm rot="5400000">
          <a:off x="3395078" y="968683"/>
          <a:ext cx="305830" cy="357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3440665" y="994650"/>
        <a:ext cx="214657" cy="214081"/>
      </dsp:txXfrm>
    </dsp:sp>
    <dsp:sp modelId="{0527ED79-6B88-4A6D-8C40-B7931EEFED97}">
      <dsp:nvSpPr>
        <dsp:cNvPr id="0" name=""/>
        <dsp:cNvSpPr/>
      </dsp:nvSpPr>
      <dsp:spPr>
        <a:xfrm>
          <a:off x="2826695" y="1444740"/>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 class label which reads off mission outcome and returns 1 or zero</a:t>
          </a:r>
        </a:p>
      </dsp:txBody>
      <dsp:txXfrm>
        <a:off x="2852046" y="1470091"/>
        <a:ext cx="1391894" cy="814855"/>
      </dsp:txXfrm>
    </dsp:sp>
    <dsp:sp modelId="{7FA71ACA-11F4-4F40-A18D-52F033176046}">
      <dsp:nvSpPr>
        <dsp:cNvPr id="0" name=""/>
        <dsp:cNvSpPr/>
      </dsp:nvSpPr>
      <dsp:spPr>
        <a:xfrm rot="10800000">
          <a:off x="2393916" y="1698637"/>
          <a:ext cx="305830" cy="357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10800000">
        <a:off x="2485665" y="1770190"/>
        <a:ext cx="214081" cy="214657"/>
      </dsp:txXfrm>
    </dsp:sp>
    <dsp:sp modelId="{1726E081-B32A-4FAC-95F5-9534019C140B}">
      <dsp:nvSpPr>
        <dsp:cNvPr id="0" name=""/>
        <dsp:cNvSpPr/>
      </dsp:nvSpPr>
      <dsp:spPr>
        <a:xfrm>
          <a:off x="807060" y="1444740"/>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If true is in the data-&gt;1, if false is in the data-&gt;0</a:t>
          </a:r>
        </a:p>
      </dsp:txBody>
      <dsp:txXfrm>
        <a:off x="832411" y="1470091"/>
        <a:ext cx="1391894" cy="814855"/>
      </dsp:txXfrm>
    </dsp:sp>
    <dsp:sp modelId="{DD23609A-D000-4DF4-B789-DAD41BEEEB4B}">
      <dsp:nvSpPr>
        <dsp:cNvPr id="0" name=""/>
        <dsp:cNvSpPr/>
      </dsp:nvSpPr>
      <dsp:spPr>
        <a:xfrm rot="5400000">
          <a:off x="1375443" y="2411279"/>
          <a:ext cx="305830" cy="3577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1421030" y="2437246"/>
        <a:ext cx="214657" cy="214081"/>
      </dsp:txXfrm>
    </dsp:sp>
    <dsp:sp modelId="{F383A62A-3E84-430B-8F82-7E060DE7CB0C}">
      <dsp:nvSpPr>
        <dsp:cNvPr id="0" name=""/>
        <dsp:cNvSpPr/>
      </dsp:nvSpPr>
      <dsp:spPr>
        <a:xfrm>
          <a:off x="807060" y="2887336"/>
          <a:ext cx="1442596" cy="8655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a:t>
          </a:r>
          <a:r>
            <a:rPr lang="en-US" sz="1000" kern="1200" dirty="0" err="1"/>
            <a:t>dataframes</a:t>
          </a:r>
          <a:r>
            <a:rPr lang="en-US" sz="1000" kern="1200" dirty="0"/>
            <a:t> for failed and successful missions based on orbit</a:t>
          </a:r>
        </a:p>
      </dsp:txBody>
      <dsp:txXfrm>
        <a:off x="832411" y="2912687"/>
        <a:ext cx="1391894" cy="8148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33ACC-E772-4420-AC79-EF1AFEF44814}">
      <dsp:nvSpPr>
        <dsp:cNvPr id="0" name=""/>
        <dsp:cNvSpPr/>
      </dsp:nvSpPr>
      <dsp:spPr>
        <a:xfrm>
          <a:off x="1692203" y="497199"/>
          <a:ext cx="357988" cy="91440"/>
        </a:xfrm>
        <a:custGeom>
          <a:avLst/>
          <a:gdLst/>
          <a:ahLst/>
          <a:cxnLst/>
          <a:rect l="0" t="0" r="0" b="0"/>
          <a:pathLst>
            <a:path>
              <a:moveTo>
                <a:pt x="0" y="45720"/>
              </a:moveTo>
              <a:lnTo>
                <a:pt x="35798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61483" y="540976"/>
        <a:ext cx="19429" cy="3885"/>
      </dsp:txXfrm>
    </dsp:sp>
    <dsp:sp modelId="{C62BF669-DDB0-4D8E-96BB-9CDFF0914C46}">
      <dsp:nvSpPr>
        <dsp:cNvPr id="0" name=""/>
        <dsp:cNvSpPr/>
      </dsp:nvSpPr>
      <dsp:spPr>
        <a:xfrm>
          <a:off x="4488" y="36064"/>
          <a:ext cx="1689515" cy="1013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Split label column ‘class’ from dataset</a:t>
          </a:r>
        </a:p>
      </dsp:txBody>
      <dsp:txXfrm>
        <a:off x="4488" y="36064"/>
        <a:ext cx="1689515" cy="1013709"/>
      </dsp:txXfrm>
    </dsp:sp>
    <dsp:sp modelId="{D0360C72-F943-4308-B401-84FA8C6D4966}">
      <dsp:nvSpPr>
        <dsp:cNvPr id="0" name=""/>
        <dsp:cNvSpPr/>
      </dsp:nvSpPr>
      <dsp:spPr>
        <a:xfrm>
          <a:off x="3770307" y="497199"/>
          <a:ext cx="357988" cy="91440"/>
        </a:xfrm>
        <a:custGeom>
          <a:avLst/>
          <a:gdLst/>
          <a:ahLst/>
          <a:cxnLst/>
          <a:rect l="0" t="0" r="0" b="0"/>
          <a:pathLst>
            <a:path>
              <a:moveTo>
                <a:pt x="0" y="45720"/>
              </a:moveTo>
              <a:lnTo>
                <a:pt x="35798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39587" y="540976"/>
        <a:ext cx="19429" cy="3885"/>
      </dsp:txXfrm>
    </dsp:sp>
    <dsp:sp modelId="{319B99F5-3984-4841-871C-BD7DD84FF252}">
      <dsp:nvSpPr>
        <dsp:cNvPr id="0" name=""/>
        <dsp:cNvSpPr/>
      </dsp:nvSpPr>
      <dsp:spPr>
        <a:xfrm>
          <a:off x="2082592" y="36064"/>
          <a:ext cx="1689515" cy="1013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Transform and fit data and create a model</a:t>
          </a:r>
        </a:p>
      </dsp:txBody>
      <dsp:txXfrm>
        <a:off x="2082592" y="36064"/>
        <a:ext cx="1689515" cy="1013709"/>
      </dsp:txXfrm>
    </dsp:sp>
    <dsp:sp modelId="{42CABA85-FB9A-4F1E-81BF-A4A7B462252F}">
      <dsp:nvSpPr>
        <dsp:cNvPr id="0" name=""/>
        <dsp:cNvSpPr/>
      </dsp:nvSpPr>
      <dsp:spPr>
        <a:xfrm>
          <a:off x="849245" y="1047973"/>
          <a:ext cx="4156208" cy="357988"/>
        </a:xfrm>
        <a:custGeom>
          <a:avLst/>
          <a:gdLst/>
          <a:ahLst/>
          <a:cxnLst/>
          <a:rect l="0" t="0" r="0" b="0"/>
          <a:pathLst>
            <a:path>
              <a:moveTo>
                <a:pt x="4156208" y="0"/>
              </a:moveTo>
              <a:lnTo>
                <a:pt x="4156208" y="196094"/>
              </a:lnTo>
              <a:lnTo>
                <a:pt x="0" y="196094"/>
              </a:lnTo>
              <a:lnTo>
                <a:pt x="0" y="35798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2991" y="1225025"/>
        <a:ext cx="208716" cy="3885"/>
      </dsp:txXfrm>
    </dsp:sp>
    <dsp:sp modelId="{BAE8AC4E-D648-49B3-9881-05A936785C0D}">
      <dsp:nvSpPr>
        <dsp:cNvPr id="0" name=""/>
        <dsp:cNvSpPr/>
      </dsp:nvSpPr>
      <dsp:spPr>
        <a:xfrm>
          <a:off x="4160696" y="36064"/>
          <a:ext cx="1689515" cy="1013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Split data into train and test set</a:t>
          </a:r>
        </a:p>
      </dsp:txBody>
      <dsp:txXfrm>
        <a:off x="4160696" y="36064"/>
        <a:ext cx="1689515" cy="1013709"/>
      </dsp:txXfrm>
    </dsp:sp>
    <dsp:sp modelId="{A04E0213-B9F3-4853-A5E7-307C2CAB4953}">
      <dsp:nvSpPr>
        <dsp:cNvPr id="0" name=""/>
        <dsp:cNvSpPr/>
      </dsp:nvSpPr>
      <dsp:spPr>
        <a:xfrm>
          <a:off x="1692203" y="1899496"/>
          <a:ext cx="357988" cy="91440"/>
        </a:xfrm>
        <a:custGeom>
          <a:avLst/>
          <a:gdLst/>
          <a:ahLst/>
          <a:cxnLst/>
          <a:rect l="0" t="0" r="0" b="0"/>
          <a:pathLst>
            <a:path>
              <a:moveTo>
                <a:pt x="0" y="45720"/>
              </a:moveTo>
              <a:lnTo>
                <a:pt x="35798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61483" y="1943274"/>
        <a:ext cx="19429" cy="3885"/>
      </dsp:txXfrm>
    </dsp:sp>
    <dsp:sp modelId="{30AEA596-A32D-4FB9-B09C-82932EAD1A60}">
      <dsp:nvSpPr>
        <dsp:cNvPr id="0" name=""/>
        <dsp:cNvSpPr/>
      </dsp:nvSpPr>
      <dsp:spPr>
        <a:xfrm>
          <a:off x="4488" y="1438362"/>
          <a:ext cx="1689515" cy="1013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Check accuracy using scores</a:t>
          </a:r>
        </a:p>
      </dsp:txBody>
      <dsp:txXfrm>
        <a:off x="4488" y="1438362"/>
        <a:ext cx="1689515" cy="1013709"/>
      </dsp:txXfrm>
    </dsp:sp>
    <dsp:sp modelId="{7566EEF7-D6DA-438A-885B-5B328EA3123E}">
      <dsp:nvSpPr>
        <dsp:cNvPr id="0" name=""/>
        <dsp:cNvSpPr/>
      </dsp:nvSpPr>
      <dsp:spPr>
        <a:xfrm>
          <a:off x="3770307" y="1899496"/>
          <a:ext cx="357988" cy="91440"/>
        </a:xfrm>
        <a:custGeom>
          <a:avLst/>
          <a:gdLst/>
          <a:ahLst/>
          <a:cxnLst/>
          <a:rect l="0" t="0" r="0" b="0"/>
          <a:pathLst>
            <a:path>
              <a:moveTo>
                <a:pt x="0" y="45720"/>
              </a:moveTo>
              <a:lnTo>
                <a:pt x="35798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39587" y="1943274"/>
        <a:ext cx="19429" cy="3885"/>
      </dsp:txXfrm>
    </dsp:sp>
    <dsp:sp modelId="{3DDA71DE-BEF3-4CBF-87C6-7A935796FA80}">
      <dsp:nvSpPr>
        <dsp:cNvPr id="0" name=""/>
        <dsp:cNvSpPr/>
      </dsp:nvSpPr>
      <dsp:spPr>
        <a:xfrm>
          <a:off x="2082592" y="1438362"/>
          <a:ext cx="1689515" cy="1013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Use </a:t>
          </a:r>
          <a:r>
            <a:rPr lang="en-US" sz="1400" kern="1200" dirty="0" err="1"/>
            <a:t>GridSearchCV</a:t>
          </a:r>
          <a:r>
            <a:rPr lang="en-US" sz="1400" kern="1200" dirty="0"/>
            <a:t> to find best model parameters (</a:t>
          </a:r>
          <a:r>
            <a:rPr lang="en-US" sz="1400" kern="1200" dirty="0" err="1"/>
            <a:t>LogReg</a:t>
          </a:r>
          <a:r>
            <a:rPr lang="en-US" sz="1400" kern="1200" dirty="0"/>
            <a:t>, SVM, DT and KNN)</a:t>
          </a:r>
        </a:p>
      </dsp:txBody>
      <dsp:txXfrm>
        <a:off x="2082592" y="1438362"/>
        <a:ext cx="1689515" cy="1013709"/>
      </dsp:txXfrm>
    </dsp:sp>
    <dsp:sp modelId="{BA721004-6AD0-4B70-A520-C859FBBEFA40}">
      <dsp:nvSpPr>
        <dsp:cNvPr id="0" name=""/>
        <dsp:cNvSpPr/>
      </dsp:nvSpPr>
      <dsp:spPr>
        <a:xfrm>
          <a:off x="849245" y="2450271"/>
          <a:ext cx="4156208" cy="357988"/>
        </a:xfrm>
        <a:custGeom>
          <a:avLst/>
          <a:gdLst/>
          <a:ahLst/>
          <a:cxnLst/>
          <a:rect l="0" t="0" r="0" b="0"/>
          <a:pathLst>
            <a:path>
              <a:moveTo>
                <a:pt x="4156208" y="0"/>
              </a:moveTo>
              <a:lnTo>
                <a:pt x="4156208" y="196094"/>
              </a:lnTo>
              <a:lnTo>
                <a:pt x="0" y="196094"/>
              </a:lnTo>
              <a:lnTo>
                <a:pt x="0" y="35798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2991" y="2627322"/>
        <a:ext cx="208716" cy="3885"/>
      </dsp:txXfrm>
    </dsp:sp>
    <dsp:sp modelId="{99DFF419-62C1-4AA5-B2C0-AAE440F7EF66}">
      <dsp:nvSpPr>
        <dsp:cNvPr id="0" name=""/>
        <dsp:cNvSpPr/>
      </dsp:nvSpPr>
      <dsp:spPr>
        <a:xfrm>
          <a:off x="4160696" y="1438362"/>
          <a:ext cx="1689515" cy="1013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err="1"/>
            <a:t>GridSearchCV</a:t>
          </a:r>
          <a:r>
            <a:rPr lang="en-US" sz="1400" kern="1200" dirty="0"/>
            <a:t> (cv=10) to find parameters</a:t>
          </a:r>
        </a:p>
      </dsp:txBody>
      <dsp:txXfrm>
        <a:off x="4160696" y="1438362"/>
        <a:ext cx="1689515" cy="1013709"/>
      </dsp:txXfrm>
    </dsp:sp>
    <dsp:sp modelId="{0371C8F3-EB44-44E8-878A-FA97EF8EBF35}">
      <dsp:nvSpPr>
        <dsp:cNvPr id="0" name=""/>
        <dsp:cNvSpPr/>
      </dsp:nvSpPr>
      <dsp:spPr>
        <a:xfrm>
          <a:off x="1692203" y="3301794"/>
          <a:ext cx="357988" cy="91440"/>
        </a:xfrm>
        <a:custGeom>
          <a:avLst/>
          <a:gdLst/>
          <a:ahLst/>
          <a:cxnLst/>
          <a:rect l="0" t="0" r="0" b="0"/>
          <a:pathLst>
            <a:path>
              <a:moveTo>
                <a:pt x="0" y="45720"/>
              </a:moveTo>
              <a:lnTo>
                <a:pt x="35798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861483" y="3345571"/>
        <a:ext cx="19429" cy="3885"/>
      </dsp:txXfrm>
    </dsp:sp>
    <dsp:sp modelId="{A8CC3095-A9FF-4E01-9D19-1B4040B58232}">
      <dsp:nvSpPr>
        <dsp:cNvPr id="0" name=""/>
        <dsp:cNvSpPr/>
      </dsp:nvSpPr>
      <dsp:spPr>
        <a:xfrm>
          <a:off x="4488" y="2840660"/>
          <a:ext cx="1689515" cy="1013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Create confusion for all model</a:t>
          </a:r>
        </a:p>
      </dsp:txBody>
      <dsp:txXfrm>
        <a:off x="4488" y="2840660"/>
        <a:ext cx="1689515" cy="1013709"/>
      </dsp:txXfrm>
    </dsp:sp>
    <dsp:sp modelId="{A4DCBC5C-FAC5-4706-AB47-56C64606D1F5}">
      <dsp:nvSpPr>
        <dsp:cNvPr id="0" name=""/>
        <dsp:cNvSpPr/>
      </dsp:nvSpPr>
      <dsp:spPr>
        <a:xfrm>
          <a:off x="2082592" y="2840660"/>
          <a:ext cx="1689515" cy="10137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Bar plot to compare best parameters of different models</a:t>
          </a:r>
        </a:p>
      </dsp:txBody>
      <dsp:txXfrm>
        <a:off x="2082592" y="2840660"/>
        <a:ext cx="1689515" cy="10137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6/16/2022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83708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72333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6/16/2022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github.com/raufgiwa-scikits/IBM-Data-Science-Professional-Certificate/blob/main/Applied_Data_Science_Capstone/Week1-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github.com/raufgiwa-scikits/IBM-Data-Science-Professional-Certificate/blob/main/Applied_Data_Science_Capstone/WEEK2-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ufgiwa-scikits/IBM-Data-Science-Professional-Certificate/blob/main/Applied_Data_Science_Capstone/Week2-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ufgiwa-scikits/IBM-Data-Science-Professional-Certificate/blob/main/Applied_Data_Science_Capstone/Week3_%20Interactive_Visua_Analytics_and_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ufgiwa-scikits/IBM-Data-Science-Professional-Certificate/blob/main/Applied_Data_Science_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github.com/raufgiwa-scikits/IBM-Data-Science-Professional-Certificate/blob/main/Applied_Data_Science_Capstone/Week4%20Machine%20Learning%20Prediction.ipynb" TargetMode="Externa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github.com/raufgiwa-scikits/IBM-Data-Science-Professional-Certificate/blob/main/Applied_Data_Science_Capstone/Week1-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github.com/raufgiwa-scikits/IBM-Data-Science-Professional-Certificate/blob/main/Applied_Data_Science_Capstone/Week1-DataCollection%20with%20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&lt;Rauf O. Giwa&gt;</a:t>
            </a:r>
          </a:p>
          <a:p>
            <a:r>
              <a:rPr lang="en-US" dirty="0">
                <a:solidFill>
                  <a:schemeClr val="bg2"/>
                </a:solidFill>
                <a:latin typeface="Abadi" panose="020B0604020104020204" pitchFamily="34" charset="0"/>
                <a:ea typeface="SF Pro" pitchFamily="2" charset="0"/>
                <a:cs typeface="SF Pro" pitchFamily="2" charset="0"/>
              </a:rPr>
              <a:t>&lt;06/16/2022&gt;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96468" cy="610277"/>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 Placeholder 2">
            <a:extLst>
              <a:ext uri="{FF2B5EF4-FFF2-40B4-BE49-F238E27FC236}">
                <a16:creationId xmlns:a16="http://schemas.microsoft.com/office/drawing/2014/main" id="{39E58155-8788-66E7-9CF4-CBE7FAF8B3A8}"/>
              </a:ext>
            </a:extLst>
          </p:cNvPr>
          <p:cNvSpPr txBox="1">
            <a:spLocks/>
          </p:cNvSpPr>
          <p:nvPr/>
        </p:nvSpPr>
        <p:spPr>
          <a:xfrm>
            <a:off x="1169748" y="3118918"/>
            <a:ext cx="4541503"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Add the GitHub URL : </a:t>
            </a:r>
            <a:r>
              <a:rPr lang="en-US" sz="2200" dirty="0">
                <a:solidFill>
                  <a:schemeClr val="accent3">
                    <a:lumMod val="25000"/>
                  </a:schemeClr>
                </a:solidFill>
                <a:latin typeface="Abadi" panose="020B0604020104020204" pitchFamily="34" charset="0"/>
                <a:hlinkClick r:id="rId3" action="ppaction://hlinkfile"/>
              </a:rPr>
              <a:t>github.com/</a:t>
            </a:r>
            <a:r>
              <a:rPr lang="en-US" sz="2200" dirty="0" err="1">
                <a:solidFill>
                  <a:schemeClr val="accent3">
                    <a:lumMod val="25000"/>
                  </a:schemeClr>
                </a:solidFill>
                <a:latin typeface="Abadi" panose="020B0604020104020204" pitchFamily="34" charset="0"/>
                <a:hlinkClick r:id="rId3" action="ppaction://hlinkfile"/>
              </a:rPr>
              <a:t>raufgiwa-scikits</a:t>
            </a:r>
            <a:r>
              <a:rPr lang="en-US" sz="2200" dirty="0">
                <a:solidFill>
                  <a:schemeClr val="accent3">
                    <a:lumMod val="25000"/>
                  </a:schemeClr>
                </a:solidFill>
                <a:latin typeface="Abadi" panose="020B0604020104020204" pitchFamily="34" charset="0"/>
                <a:hlinkClick r:id="rId3" action="ppaction://hlinkfile"/>
              </a:rPr>
              <a:t>/IBM-Data-Science-Professional-Certificate/blob/main/</a:t>
            </a:r>
            <a:r>
              <a:rPr lang="en-US" sz="2200" dirty="0" err="1">
                <a:solidFill>
                  <a:schemeClr val="accent3">
                    <a:lumMod val="25000"/>
                  </a:schemeClr>
                </a:solidFill>
                <a:latin typeface="Abadi" panose="020B0604020104020204" pitchFamily="34" charset="0"/>
                <a:hlinkClick r:id="rId3" action="ppaction://hlinkfile"/>
              </a:rPr>
              <a:t>Applied_Data_Science_Capstone</a:t>
            </a:r>
            <a:r>
              <a:rPr lang="en-US" sz="2200" dirty="0">
                <a:solidFill>
                  <a:schemeClr val="accent3">
                    <a:lumMod val="25000"/>
                  </a:schemeClr>
                </a:solidFill>
                <a:latin typeface="Abadi" panose="020B0604020104020204" pitchFamily="34" charset="0"/>
                <a:hlinkClick r:id="rId3" action="ppaction://hlinkfile"/>
              </a:rPr>
              <a:t>/Week1-Data%20wrangling.ipynb</a:t>
            </a:r>
            <a:endParaRPr lang="en-US" sz="2200" dirty="0">
              <a:solidFill>
                <a:schemeClr val="accent3">
                  <a:lumMod val="25000"/>
                </a:schemeClr>
              </a:solidFill>
              <a:latin typeface="Abadi" panose="020B0604020104020204" pitchFamily="34" charset="0"/>
            </a:endParaRPr>
          </a:p>
        </p:txBody>
      </p:sp>
      <p:sp>
        <p:nvSpPr>
          <p:cNvPr id="7" name="Content Placeholder 4">
            <a:extLst>
              <a:ext uri="{FF2B5EF4-FFF2-40B4-BE49-F238E27FC236}">
                <a16:creationId xmlns:a16="http://schemas.microsoft.com/office/drawing/2014/main" id="{2DFF37B5-3964-7594-9CC2-C0CA522B6B60}"/>
              </a:ext>
            </a:extLst>
          </p:cNvPr>
          <p:cNvSpPr txBox="1">
            <a:spLocks/>
          </p:cNvSpPr>
          <p:nvPr/>
        </p:nvSpPr>
        <p:spPr>
          <a:xfrm>
            <a:off x="6285017" y="1825625"/>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9" name="Diagram 8">
            <a:extLst>
              <a:ext uri="{FF2B5EF4-FFF2-40B4-BE49-F238E27FC236}">
                <a16:creationId xmlns:a16="http://schemas.microsoft.com/office/drawing/2014/main" id="{BA608E3D-F473-4D24-86C9-317059286CAE}"/>
              </a:ext>
            </a:extLst>
          </p:cNvPr>
          <p:cNvGraphicFramePr/>
          <p:nvPr>
            <p:extLst>
              <p:ext uri="{D42A27DB-BD31-4B8C-83A1-F6EECF244321}">
                <p14:modId xmlns:p14="http://schemas.microsoft.com/office/powerpoint/2010/main" val="1945144101"/>
              </p:ext>
            </p:extLst>
          </p:nvPr>
        </p:nvGraphicFramePr>
        <p:xfrm>
          <a:off x="6381620" y="2136098"/>
          <a:ext cx="5076352" cy="37550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6570"/>
            <a:ext cx="10687962" cy="4760393"/>
          </a:xfrm>
          <a:prstGeom prst="rect">
            <a:avLst/>
          </a:prstGeom>
        </p:spPr>
        <p:txBody>
          <a:bodyPr lIns="91440" tIns="45720" rIns="91440" bIns="45720" numCol="2" anchor="t"/>
          <a:lstStyle/>
          <a:p>
            <a:pPr>
              <a:lnSpc>
                <a:spcPct val="100000"/>
              </a:lnSpc>
              <a:spcBef>
                <a:spcPts val="1400"/>
              </a:spcBef>
            </a:pPr>
            <a:r>
              <a:rPr lang="en-US" sz="2200" dirty="0">
                <a:solidFill>
                  <a:schemeClr val="accent3">
                    <a:lumMod val="25000"/>
                  </a:schemeClr>
                </a:solidFill>
                <a:latin typeface="Abadi"/>
              </a:rPr>
              <a:t>Exploratory Data Analysis performed on variables Flight Number, Payload Mass, Launch Site,  Orbit, Class and Year.</a:t>
            </a:r>
          </a:p>
          <a:p>
            <a:pPr>
              <a:lnSpc>
                <a:spcPct val="100000"/>
              </a:lnSpc>
              <a:spcBef>
                <a:spcPts val="1400"/>
              </a:spcBef>
            </a:pPr>
            <a:r>
              <a:rPr lang="en-US" sz="2200" dirty="0">
                <a:solidFill>
                  <a:schemeClr val="accent3">
                    <a:lumMod val="25000"/>
                  </a:schemeClr>
                </a:solidFill>
                <a:latin typeface="Abadi"/>
              </a:rPr>
              <a:t>Plots Used: </a:t>
            </a:r>
          </a:p>
          <a:p>
            <a:pPr>
              <a:lnSpc>
                <a:spcPct val="100000"/>
              </a:lnSpc>
              <a:spcBef>
                <a:spcPts val="1400"/>
              </a:spcBef>
            </a:pPr>
            <a:r>
              <a:rPr lang="en-US" sz="2200" dirty="0">
                <a:solidFill>
                  <a:schemeClr val="accent3">
                    <a:lumMod val="25000"/>
                  </a:schemeClr>
                </a:solidFill>
                <a:latin typeface="Abadi"/>
              </a:rPr>
              <a:t>Scatter: Flight Number vs. Payload Mass, Flight Number vs. Launch Site, Payload Mass vs. Launch Site, Flight Number vs. Orbit, Payload vs Orbit. </a:t>
            </a:r>
          </a:p>
          <a:p>
            <a:pPr>
              <a:lnSpc>
                <a:spcPct val="100000"/>
              </a:lnSpc>
              <a:spcBef>
                <a:spcPts val="1400"/>
              </a:spcBef>
            </a:pPr>
            <a:r>
              <a:rPr lang="en-US" sz="2200" dirty="0">
                <a:solidFill>
                  <a:schemeClr val="accent3">
                    <a:lumMod val="25000"/>
                  </a:schemeClr>
                </a:solidFill>
                <a:latin typeface="Abadi"/>
              </a:rPr>
              <a:t>Bar chart: Orbit vs. Success Rate. </a:t>
            </a:r>
          </a:p>
          <a:p>
            <a:pPr>
              <a:lnSpc>
                <a:spcPct val="100000"/>
              </a:lnSpc>
              <a:spcBef>
                <a:spcPts val="1400"/>
              </a:spcBef>
            </a:pPr>
            <a:r>
              <a:rPr lang="en-US" sz="2200" dirty="0">
                <a:solidFill>
                  <a:schemeClr val="accent3">
                    <a:lumMod val="25000"/>
                  </a:schemeClr>
                </a:solidFill>
                <a:latin typeface="Abadi"/>
              </a:rPr>
              <a:t>Line chart: Success Yearly Trend</a:t>
            </a:r>
          </a:p>
          <a:p>
            <a:pPr>
              <a:lnSpc>
                <a:spcPct val="100000"/>
              </a:lnSpc>
              <a:spcBef>
                <a:spcPts val="1400"/>
              </a:spcBef>
            </a:pPr>
            <a:r>
              <a:rPr lang="en-US" sz="2200" dirty="0">
                <a:solidFill>
                  <a:schemeClr val="accent3">
                    <a:lumMod val="25000"/>
                  </a:schemeClr>
                </a:solidFill>
                <a:latin typeface="Abadi"/>
              </a:rPr>
              <a:t>Scatter plots, line charts, and bar plots were used to visually observe relationships between variables to see if an relationship exists.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ction="ppaction://hlinkfile"/>
              </a:rPr>
              <a:t>github.com/</a:t>
            </a:r>
            <a:r>
              <a:rPr lang="en-US" sz="2200" dirty="0" err="1">
                <a:solidFill>
                  <a:schemeClr val="accent3">
                    <a:lumMod val="25000"/>
                  </a:schemeClr>
                </a:solidFill>
                <a:latin typeface="Abadi"/>
                <a:hlinkClick r:id="rId3" action="ppaction://hlinkfile"/>
              </a:rPr>
              <a:t>raufgiwa-scikits</a:t>
            </a:r>
            <a:r>
              <a:rPr lang="en-US" sz="2200" dirty="0">
                <a:solidFill>
                  <a:schemeClr val="accent3">
                    <a:lumMod val="25000"/>
                  </a:schemeClr>
                </a:solidFill>
                <a:latin typeface="Abadi"/>
                <a:hlinkClick r:id="rId3" action="ppaction://hlinkfile"/>
              </a:rPr>
              <a:t>/IBM-Data-Science-Professional-Certificate/blob/main/</a:t>
            </a:r>
            <a:r>
              <a:rPr lang="en-US" sz="2200" dirty="0" err="1">
                <a:solidFill>
                  <a:schemeClr val="accent3">
                    <a:lumMod val="25000"/>
                  </a:schemeClr>
                </a:solidFill>
                <a:latin typeface="Abadi"/>
                <a:hlinkClick r:id="rId3" action="ppaction://hlinkfile"/>
              </a:rPr>
              <a:t>Applied_Data_Science_Capstone</a:t>
            </a:r>
            <a:r>
              <a:rPr lang="en-US" sz="2200" dirty="0">
                <a:solidFill>
                  <a:schemeClr val="accent3">
                    <a:lumMod val="25000"/>
                  </a:schemeClr>
                </a:solidFill>
                <a:latin typeface="Abadi"/>
                <a:hlinkClick r:id="rId3" action="ppaction://hlinkfile"/>
              </a:rPr>
              <a:t>/WEEK2-eda-dataviz.ipynb</a:t>
            </a: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7059540" cy="498475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set uploaded into IBM DB2 Database.</a:t>
            </a:r>
          </a:p>
          <a:p>
            <a:pPr>
              <a:lnSpc>
                <a:spcPct val="100000"/>
              </a:lnSpc>
              <a:spcBef>
                <a:spcPts val="1400"/>
              </a:spcBef>
            </a:pPr>
            <a:r>
              <a:rPr lang="en-US" sz="2200" dirty="0">
                <a:solidFill>
                  <a:schemeClr val="accent3">
                    <a:lumMod val="25000"/>
                  </a:schemeClr>
                </a:solidFill>
                <a:latin typeface="Abadi"/>
              </a:rPr>
              <a:t>SQL performed using Python-SQL commands.</a:t>
            </a:r>
          </a:p>
          <a:p>
            <a:pPr>
              <a:lnSpc>
                <a:spcPct val="100000"/>
              </a:lnSpc>
              <a:spcBef>
                <a:spcPts val="1400"/>
              </a:spcBef>
            </a:pPr>
            <a:r>
              <a:rPr lang="en-US" sz="2200" dirty="0">
                <a:solidFill>
                  <a:schemeClr val="accent3">
                    <a:lumMod val="25000"/>
                  </a:schemeClr>
                </a:solidFill>
                <a:latin typeface="Abadi"/>
              </a:rPr>
              <a:t>Queries gave deeper insight into the dataset.</a:t>
            </a:r>
          </a:p>
          <a:p>
            <a:pPr>
              <a:lnSpc>
                <a:spcPct val="100000"/>
              </a:lnSpc>
              <a:spcBef>
                <a:spcPts val="1400"/>
              </a:spcBef>
            </a:pPr>
            <a:r>
              <a:rPr lang="en-US" sz="2200" dirty="0">
                <a:solidFill>
                  <a:schemeClr val="accent3">
                    <a:lumMod val="25000"/>
                  </a:schemeClr>
                </a:solidFill>
                <a:latin typeface="Abadi"/>
              </a:rPr>
              <a:t>Queries gave information about mission outcomes, dates , launch sites, pay load masses, and booster versions, and landing outcomes</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https://github.com/raufgiwa-scikits/IBM-Data-Science-Professional-Certificate/blob/main/Applied_Data_Science_Capstone/Week2-eda-sql-coursera_sqllite.ipynb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a:extLst>
              <a:ext uri="{FF2B5EF4-FFF2-40B4-BE49-F238E27FC236}">
                <a16:creationId xmlns:a16="http://schemas.microsoft.com/office/drawing/2014/main" id="{27C1DEC0-26CC-1392-6AF5-40AC4091F944}"/>
              </a:ext>
            </a:extLst>
          </p:cNvPr>
          <p:cNvPicPr>
            <a:picLocks noChangeAspect="1"/>
          </p:cNvPicPr>
          <p:nvPr/>
        </p:nvPicPr>
        <p:blipFill>
          <a:blip r:embed="rId4"/>
          <a:stretch>
            <a:fillRect/>
          </a:stretch>
        </p:blipFill>
        <p:spPr>
          <a:xfrm>
            <a:off x="8134350" y="2339975"/>
            <a:ext cx="3810000" cy="277177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59817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with markers representing location of launch site. Green/red for successful/failed missions. Circles are area of launch site Launch Sites, successful and unsuccessful landings, and a proximity example  to key locations: Railway, Highway, Coast, and City.</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https://github.com/raufgiwa-scikits/IBM-Data-Science-Professional-Certificate/blob/main/Applied_Data_Science_Capstone/Week3_%20Interactive_Visua_Analytics_and_Dashboard.ipynb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1">
            <a:extLst>
              <a:ext uri="{FF2B5EF4-FFF2-40B4-BE49-F238E27FC236}">
                <a16:creationId xmlns:a16="http://schemas.microsoft.com/office/drawing/2014/main" id="{CC39FC8E-702B-1A4A-828F-798402F0EC89}"/>
              </a:ext>
            </a:extLst>
          </p:cNvPr>
          <p:cNvPicPr>
            <a:picLocks noChangeAspect="1"/>
          </p:cNvPicPr>
          <p:nvPr/>
        </p:nvPicPr>
        <p:blipFill>
          <a:blip r:embed="rId4"/>
          <a:stretch>
            <a:fillRect/>
          </a:stretch>
        </p:blipFill>
        <p:spPr>
          <a:xfrm>
            <a:off x="7077075" y="1367848"/>
            <a:ext cx="3905250" cy="4657725"/>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includes pie chart and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Pie chart can select all launch and show individual launch site success rates or for each launch sites and show success and fail rate.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takes two inputs for All sites or individual site and payload mass on a slider between 0  and 10000 kg. </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can help us see how success varies across launch sites, payload mass, and</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category.</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a:t>
            </a:r>
            <a:r>
              <a:rPr lang="en-US" dirty="0">
                <a:hlinkClick r:id="rId3"/>
              </a:rPr>
              <a:t>https://github.com/raufgiwa-scikits/IBM-Data-Science-Professional-Certificate/blob/main/Applied_Data_Science_Capstone/spacex_dash_app.py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735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rPr>
              <a:t>https://github.com/raufgiwa-scikits/IBM-Data-Science-Professional-Certificate/blob/main/Applied_Data_Science_Capstone/Week4%20Machine%20Learning%20Prediction.ipynb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EDE077C2-C5DA-11EA-382B-CBFC6FB73C90}"/>
              </a:ext>
            </a:extLst>
          </p:cNvPr>
          <p:cNvGraphicFramePr/>
          <p:nvPr>
            <p:extLst>
              <p:ext uri="{D42A27DB-BD31-4B8C-83A1-F6EECF244321}">
                <p14:modId xmlns:p14="http://schemas.microsoft.com/office/powerpoint/2010/main" val="3178256746"/>
              </p:ext>
            </p:extLst>
          </p:nvPr>
        </p:nvGraphicFramePr>
        <p:xfrm>
          <a:off x="5937250" y="1483783"/>
          <a:ext cx="5854700" cy="38904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38579C6F-7486-0498-0FF2-771A8ADC2C4E}"/>
              </a:ext>
            </a:extLst>
          </p:cNvPr>
          <p:cNvPicPr>
            <a:picLocks noChangeAspect="1"/>
          </p:cNvPicPr>
          <p:nvPr/>
        </p:nvPicPr>
        <p:blipFill>
          <a:blip r:embed="rId3"/>
          <a:stretch>
            <a:fillRect/>
          </a:stretch>
        </p:blipFill>
        <p:spPr>
          <a:xfrm>
            <a:off x="647700" y="1443037"/>
            <a:ext cx="11201401" cy="2619375"/>
          </a:xfrm>
          <a:prstGeom prst="rect">
            <a:avLst/>
          </a:prstGeom>
        </p:spPr>
      </p:pic>
      <p:sp>
        <p:nvSpPr>
          <p:cNvPr id="8" name="TextBox 7">
            <a:extLst>
              <a:ext uri="{FF2B5EF4-FFF2-40B4-BE49-F238E27FC236}">
                <a16:creationId xmlns:a16="http://schemas.microsoft.com/office/drawing/2014/main" id="{551E7B6B-EAD5-AA57-9089-75DE8A9C73A2}"/>
              </a:ext>
            </a:extLst>
          </p:cNvPr>
          <p:cNvSpPr txBox="1"/>
          <p:nvPr/>
        </p:nvSpPr>
        <p:spPr>
          <a:xfrm>
            <a:off x="647700" y="4457611"/>
            <a:ext cx="11201401" cy="923330"/>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Blue indicates successful launch; Orange indicates unsuccessful launch.</a:t>
            </a:r>
          </a:p>
          <a:p>
            <a:pPr marL="285750" indent="-285750">
              <a:buFont typeface="Arial" panose="020B0604020202020204" pitchFamily="34" charset="0"/>
              <a:buChar char="•"/>
            </a:pPr>
            <a:r>
              <a:rPr lang="en-US" dirty="0"/>
              <a:t>Graphic suggests an increased success rate over time. A plausible reason is an improvement in flight conditions . CCAFS appears to be the main launch site as it has the most volume.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38637"/>
            <a:ext cx="10993364" cy="15427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Blue indicates successful launch; Orange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appears to fall mostly between 0-6000 kg.  Different launch sites also seem to use different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E51C3317-525F-40DA-ADB8-B44D649A73B8}"/>
              </a:ext>
            </a:extLst>
          </p:cNvPr>
          <p:cNvPicPr>
            <a:picLocks noChangeAspect="1"/>
          </p:cNvPicPr>
          <p:nvPr/>
        </p:nvPicPr>
        <p:blipFill>
          <a:blip r:embed="rId3"/>
          <a:stretch>
            <a:fillRect/>
          </a:stretch>
        </p:blipFill>
        <p:spPr>
          <a:xfrm>
            <a:off x="1343025" y="1643062"/>
            <a:ext cx="10420350" cy="26955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5249789" cy="3811588"/>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Rate Scale with  0 as fail and 1 as success</a:t>
            </a:r>
          </a:p>
          <a:p>
            <a:pPr>
              <a:lnSpc>
                <a:spcPct val="100000"/>
              </a:lnSpc>
              <a:spcBef>
                <a:spcPts val="1400"/>
              </a:spcBef>
            </a:pPr>
            <a:r>
              <a:rPr lang="en-US" sz="2200" dirty="0">
                <a:solidFill>
                  <a:schemeClr val="accent3">
                    <a:lumMod val="25000"/>
                  </a:schemeClr>
                </a:solidFill>
                <a:latin typeface="Abadi" panose="020B0604020104020204" pitchFamily="34" charset="0"/>
              </a:rPr>
              <a:t>ES-L1 (1), GEO (1), HEO (1) have 100% success rate (sample sizes in parenthesis)  SSO (5) has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VLEO (14) has decent success rate and attempts</a:t>
            </a:r>
          </a:p>
          <a:p>
            <a:pPr>
              <a:lnSpc>
                <a:spcPct val="100000"/>
              </a:lnSpc>
              <a:spcBef>
                <a:spcPts val="1400"/>
              </a:spcBef>
            </a:pPr>
            <a:r>
              <a:rPr lang="en-US" sz="2200" dirty="0">
                <a:solidFill>
                  <a:schemeClr val="accent3">
                    <a:lumMod val="25000"/>
                  </a:schemeClr>
                </a:solidFill>
                <a:latin typeface="Abadi" panose="020B0604020104020204" pitchFamily="34" charset="0"/>
              </a:rPr>
              <a:t>SO (1) has 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GTO (27) has the around 50% success rate but largest sample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8330716-0BA6-BAF2-EDF0-B281DCD98C83}"/>
              </a:ext>
            </a:extLst>
          </p:cNvPr>
          <p:cNvPicPr>
            <a:picLocks noChangeAspect="1"/>
          </p:cNvPicPr>
          <p:nvPr/>
        </p:nvPicPr>
        <p:blipFill>
          <a:blip r:embed="rId3"/>
          <a:stretch>
            <a:fillRect/>
          </a:stretch>
        </p:blipFill>
        <p:spPr>
          <a:xfrm>
            <a:off x="6900862" y="1776412"/>
            <a:ext cx="4162425" cy="26574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438650"/>
            <a:ext cx="10860015" cy="1442694"/>
          </a:xfrm>
          <a:prstGeom prst="rect">
            <a:avLst/>
          </a:prstGeom>
        </p:spPr>
        <p:txBody>
          <a:bodyPr>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Blue indicates successful launch; Orange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Launch Orbit preferences changed over Flight Number.  Launch Outcome seems to correlate with this preference.</a:t>
            </a:r>
          </a:p>
          <a:p>
            <a:pPr>
              <a:lnSpc>
                <a:spcPct val="100000"/>
              </a:lnSpc>
              <a:spcBef>
                <a:spcPts val="1400"/>
              </a:spcBef>
            </a:pPr>
            <a:r>
              <a:rPr lang="en-US" sz="2200" dirty="0">
                <a:solidFill>
                  <a:schemeClr val="accent3">
                    <a:lumMod val="25000"/>
                  </a:schemeClr>
                </a:solidFill>
                <a:latin typeface="Abadi" panose="020B0604020104020204" pitchFamily="34" charset="0"/>
              </a:rPr>
              <a:t>SpaceX started with LEO orbits which saw moderate success LEO and returned to VLEO in recent launches  SpaceX appears to perform better in lower orbits or Sun-synchronous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9A4695EB-AE6B-6868-F46A-E2718251C34F}"/>
              </a:ext>
            </a:extLst>
          </p:cNvPr>
          <p:cNvPicPr>
            <a:picLocks noChangeAspect="1"/>
          </p:cNvPicPr>
          <p:nvPr/>
        </p:nvPicPr>
        <p:blipFill>
          <a:blip r:embed="rId3"/>
          <a:stretch>
            <a:fillRect/>
          </a:stretch>
        </p:blipFill>
        <p:spPr>
          <a:xfrm>
            <a:off x="757385" y="1480794"/>
            <a:ext cx="10496550" cy="26479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76774"/>
            <a:ext cx="10687961" cy="175043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Blue indicates successful launch; Orange indicates unsuccessful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correlates with orbit</a:t>
            </a:r>
          </a:p>
          <a:p>
            <a:pPr>
              <a:lnSpc>
                <a:spcPct val="100000"/>
              </a:lnSpc>
              <a:spcBef>
                <a:spcPts val="1400"/>
              </a:spcBef>
            </a:pPr>
            <a:r>
              <a:rPr lang="en-US" sz="2200" dirty="0">
                <a:solidFill>
                  <a:schemeClr val="accent3">
                    <a:lumMod val="25000"/>
                  </a:schemeClr>
                </a:solidFill>
                <a:latin typeface="Abadi" panose="020B0604020104020204" pitchFamily="34" charset="0"/>
              </a:rPr>
              <a:t>Relatively low payload mass were sent into LEO and SSO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14C058F2-36E9-78E7-AE9B-C0900F8436F7}"/>
              </a:ext>
            </a:extLst>
          </p:cNvPr>
          <p:cNvPicPr>
            <a:picLocks noChangeAspect="1"/>
          </p:cNvPicPr>
          <p:nvPr/>
        </p:nvPicPr>
        <p:blipFill>
          <a:blip r:embed="rId3"/>
          <a:stretch>
            <a:fillRect/>
          </a:stretch>
        </p:blipFill>
        <p:spPr>
          <a:xfrm>
            <a:off x="509587" y="1695450"/>
            <a:ext cx="10563225" cy="2590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12700" marR="5080">
              <a:lnSpc>
                <a:spcPct val="100000"/>
              </a:lnSpc>
              <a:spcBef>
                <a:spcPts val="95"/>
              </a:spcBef>
            </a:pPr>
            <a:r>
              <a:rPr lang="en-US" sz="2400" spc="-20" dirty="0">
                <a:latin typeface="Carlito"/>
                <a:cs typeface="Carlito"/>
              </a:rPr>
              <a:t>Line : success rate: </a:t>
            </a:r>
          </a:p>
          <a:p>
            <a:pPr marL="12700" marR="5080">
              <a:lnSpc>
                <a:spcPct val="100000"/>
              </a:lnSpc>
              <a:spcBef>
                <a:spcPts val="95"/>
              </a:spcBef>
            </a:pPr>
            <a:r>
              <a:rPr lang="en-US" sz="2400" spc="-10" dirty="0">
                <a:latin typeface="Carlito"/>
                <a:cs typeface="Carlito"/>
              </a:rPr>
              <a:t>light blue</a:t>
            </a:r>
            <a:r>
              <a:rPr lang="en-US" sz="2400" spc="-100" dirty="0">
                <a:latin typeface="Carlito"/>
                <a:cs typeface="Carlito"/>
              </a:rPr>
              <a:t> : </a:t>
            </a:r>
            <a:r>
              <a:rPr lang="en-US" sz="2400" spc="-20" dirty="0">
                <a:latin typeface="Carlito"/>
                <a:cs typeface="Carlito"/>
              </a:rPr>
              <a:t>95% confidence </a:t>
            </a:r>
          </a:p>
          <a:p>
            <a:pPr marL="12700" marR="5080">
              <a:lnSpc>
                <a:spcPct val="100000"/>
              </a:lnSpc>
              <a:spcBef>
                <a:spcPts val="95"/>
              </a:spcBef>
            </a:pPr>
            <a:endParaRPr lang="en-US" sz="2400" spc="-20" dirty="0">
              <a:solidFill>
                <a:schemeClr val="accent3">
                  <a:lumMod val="25000"/>
                </a:schemeClr>
              </a:solidFill>
              <a:latin typeface="Carlito"/>
            </a:endParaRPr>
          </a:p>
          <a:p>
            <a:pPr marL="12700" marR="5080">
              <a:lnSpc>
                <a:spcPct val="100000"/>
              </a:lnSpc>
              <a:spcBef>
                <a:spcPts val="95"/>
              </a:spcBef>
            </a:pPr>
            <a:r>
              <a:rPr lang="en-US" sz="2200" dirty="0">
                <a:solidFill>
                  <a:schemeClr val="accent3">
                    <a:lumMod val="25000"/>
                  </a:schemeClr>
                </a:solidFill>
                <a:latin typeface="Abadi" panose="020B0604020104020204" pitchFamily="34" charset="0"/>
              </a:rPr>
              <a:t>A generally increase in success over time since 2013 with a slight dip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since 2016 is  around 0.8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FD9AAED7-287F-61A7-BFE0-D6ED81853DDA}"/>
              </a:ext>
            </a:extLst>
          </p:cNvPr>
          <p:cNvPicPr>
            <a:picLocks noChangeAspect="1"/>
          </p:cNvPicPr>
          <p:nvPr/>
        </p:nvPicPr>
        <p:blipFill>
          <a:blip r:embed="rId3"/>
          <a:stretch>
            <a:fillRect/>
          </a:stretch>
        </p:blipFill>
        <p:spPr>
          <a:xfrm>
            <a:off x="5776395" y="1547812"/>
            <a:ext cx="5681577" cy="40147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54540" cy="31178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unique launch site names from database.</a:t>
            </a:r>
          </a:p>
          <a:p>
            <a:pPr>
              <a:lnSpc>
                <a:spcPct val="100000"/>
              </a:lnSpc>
              <a:spcBef>
                <a:spcPts val="1400"/>
              </a:spcBef>
            </a:pPr>
            <a:r>
              <a:rPr lang="en-US" sz="2200" dirty="0">
                <a:solidFill>
                  <a:schemeClr val="accent3">
                    <a:lumMod val="25000"/>
                  </a:schemeClr>
                </a:solidFill>
                <a:latin typeface="Abadi" panose="020B0604020104020204" pitchFamily="34" charset="0"/>
              </a:rPr>
              <a:t>CCAFS LC-40 and CCAFS SLC-40 likely all represent the same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9C299021-50C8-1B7E-B193-9EC64A8FFB7F}"/>
              </a:ext>
            </a:extLst>
          </p:cNvPr>
          <p:cNvPicPr>
            <a:picLocks noChangeAspect="1"/>
          </p:cNvPicPr>
          <p:nvPr/>
        </p:nvPicPr>
        <p:blipFill>
          <a:blip r:embed="rId3"/>
          <a:stretch>
            <a:fillRect/>
          </a:stretch>
        </p:blipFill>
        <p:spPr>
          <a:xfrm>
            <a:off x="6202657" y="1376362"/>
            <a:ext cx="5844340" cy="39481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53525" y="1404937"/>
            <a:ext cx="2895600" cy="19192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98C152E-29F8-BF3E-202C-B19FB580A0EC}"/>
              </a:ext>
            </a:extLst>
          </p:cNvPr>
          <p:cNvPicPr>
            <a:picLocks noChangeAspect="1"/>
          </p:cNvPicPr>
          <p:nvPr/>
        </p:nvPicPr>
        <p:blipFill>
          <a:blip r:embed="rId3"/>
          <a:stretch>
            <a:fillRect/>
          </a:stretch>
        </p:blipFill>
        <p:spPr>
          <a:xfrm>
            <a:off x="328612" y="1404937"/>
            <a:ext cx="8836317" cy="462063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19375" y="3429000"/>
            <a:ext cx="8020050" cy="239077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sums the total payload  mass in kg where NASA was the  customer.</a:t>
            </a:r>
          </a:p>
          <a:p>
            <a:pPr>
              <a:lnSpc>
                <a:spcPct val="100000"/>
              </a:lnSpc>
              <a:spcBef>
                <a:spcPts val="1400"/>
              </a:spcBef>
            </a:pPr>
            <a:r>
              <a:rPr lang="en-US" sz="2200" dirty="0">
                <a:solidFill>
                  <a:schemeClr val="accent3">
                    <a:lumMod val="25000"/>
                  </a:schemeClr>
                </a:solidFill>
                <a:latin typeface="Abadi" panose="020B0604020104020204" pitchFamily="34" charset="0"/>
              </a:rPr>
              <a:t>CRS stands for Commercial  Resupply Services which indicates  that these payloads were sent to  the International Space Station  (ISS).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EAE98E00-3A48-F754-87F2-2F6CFA0DF390}"/>
              </a:ext>
            </a:extLst>
          </p:cNvPr>
          <p:cNvPicPr>
            <a:picLocks noChangeAspect="1"/>
          </p:cNvPicPr>
          <p:nvPr/>
        </p:nvPicPr>
        <p:blipFill>
          <a:blip r:embed="rId3"/>
          <a:stretch>
            <a:fillRect/>
          </a:stretch>
        </p:blipFill>
        <p:spPr>
          <a:xfrm>
            <a:off x="2619375" y="1485900"/>
            <a:ext cx="8020050" cy="17335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93960" y="4016375"/>
            <a:ext cx="7944762" cy="160337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average payload mass or launches with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of  F9 1.1 is on the lowed end of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A68E3A69-A170-35DA-A5F7-5710B2BB12FA}"/>
              </a:ext>
            </a:extLst>
          </p:cNvPr>
          <p:cNvPicPr>
            <a:picLocks noChangeAspect="1"/>
          </p:cNvPicPr>
          <p:nvPr/>
        </p:nvPicPr>
        <p:blipFill>
          <a:blip r:embed="rId3"/>
          <a:stretch>
            <a:fillRect/>
          </a:stretch>
        </p:blipFill>
        <p:spPr>
          <a:xfrm>
            <a:off x="1542447" y="1704975"/>
            <a:ext cx="8296275" cy="17240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42095" y="4660323"/>
            <a:ext cx="8488290" cy="13652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returns the first  successful ground pad landing date.</a:t>
            </a:r>
          </a:p>
          <a:p>
            <a:pPr>
              <a:lnSpc>
                <a:spcPct val="100000"/>
              </a:lnSpc>
              <a:spcBef>
                <a:spcPts val="1400"/>
              </a:spcBef>
            </a:pPr>
            <a:r>
              <a:rPr lang="en-US" sz="2200" dirty="0">
                <a:solidFill>
                  <a:schemeClr val="accent3">
                    <a:lumMod val="25000"/>
                  </a:schemeClr>
                </a:solidFill>
                <a:latin typeface="Abadi" panose="020B0604020104020204" pitchFamily="34" charset="0"/>
              </a:rPr>
              <a:t>First ground pad landing was in 2010.</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127198FC-0EFF-B7DA-0945-80B35BDAA275}"/>
              </a:ext>
            </a:extLst>
          </p:cNvPr>
          <p:cNvPicPr>
            <a:picLocks noChangeAspect="1"/>
          </p:cNvPicPr>
          <p:nvPr/>
        </p:nvPicPr>
        <p:blipFill>
          <a:blip r:embed="rId3"/>
          <a:stretch>
            <a:fillRect/>
          </a:stretch>
        </p:blipFill>
        <p:spPr>
          <a:xfrm>
            <a:off x="2071687" y="1443037"/>
            <a:ext cx="8558698" cy="267176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3360" y="4645025"/>
            <a:ext cx="9745589"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returns booster versions that had successful drone ship landings  and a payload mass between  4000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1F534FD-2F47-A033-3127-B116E3DDB083}"/>
              </a:ext>
            </a:extLst>
          </p:cNvPr>
          <p:cNvPicPr>
            <a:picLocks noChangeAspect="1"/>
          </p:cNvPicPr>
          <p:nvPr/>
        </p:nvPicPr>
        <p:blipFill>
          <a:blip r:embed="rId3"/>
          <a:stretch>
            <a:fillRect/>
          </a:stretch>
        </p:blipFill>
        <p:spPr>
          <a:xfrm>
            <a:off x="903360" y="1471612"/>
            <a:ext cx="7496175" cy="26193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83572" y="1927969"/>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object 3">
            <a:extLst>
              <a:ext uri="{FF2B5EF4-FFF2-40B4-BE49-F238E27FC236}">
                <a16:creationId xmlns:a16="http://schemas.microsoft.com/office/drawing/2014/main" id="{11F4AD2F-AE6C-C663-5CCD-4567B55AE8B2}"/>
              </a:ext>
            </a:extLst>
          </p:cNvPr>
          <p:cNvSpPr txBox="1"/>
          <p:nvPr/>
        </p:nvSpPr>
        <p:spPr>
          <a:xfrm>
            <a:off x="831954" y="1455715"/>
            <a:ext cx="10626018" cy="3612911"/>
          </a:xfrm>
          <a:prstGeom prst="rect">
            <a:avLst/>
          </a:prstGeom>
        </p:spPr>
        <p:txBody>
          <a:bodyPr vert="horz" wrap="square" lIns="0" tIns="45719" rIns="0" bIns="0" rtlCol="0">
            <a:spAutoFit/>
          </a:bodyPr>
          <a:lstStyle/>
          <a:p>
            <a:pPr marL="241300" marR="142875" indent="-228600">
              <a:lnSpc>
                <a:spcPct val="90000"/>
              </a:lnSpc>
              <a:spcBef>
                <a:spcPts val="359"/>
              </a:spcBef>
              <a:buFont typeface="Arial"/>
              <a:buChar char="•"/>
              <a:tabLst>
                <a:tab pos="240665" algn="l"/>
                <a:tab pos="241300" algn="l"/>
              </a:tabLst>
            </a:pPr>
            <a:r>
              <a:rPr lang="en-US" sz="2200" spc="-35" dirty="0">
                <a:latin typeface="Carlito"/>
                <a:cs typeface="Carlito"/>
              </a:rPr>
              <a:t>Da</a:t>
            </a:r>
            <a:r>
              <a:rPr sz="2200" spc="-35" dirty="0">
                <a:latin typeface="Carlito"/>
                <a:cs typeface="Carlito"/>
              </a:rPr>
              <a:t>ta </a:t>
            </a:r>
            <a:r>
              <a:rPr sz="2200" spc="-20" dirty="0">
                <a:latin typeface="Carlito"/>
                <a:cs typeface="Carlito"/>
              </a:rPr>
              <a:t>from </a:t>
            </a:r>
            <a:r>
              <a:rPr sz="2200" spc="-15" dirty="0">
                <a:latin typeface="Carlito"/>
                <a:cs typeface="Carlito"/>
              </a:rPr>
              <a:t>public SpaceX </a:t>
            </a:r>
            <a:r>
              <a:rPr sz="2200" spc="-5" dirty="0">
                <a:latin typeface="Carlito"/>
                <a:cs typeface="Carlito"/>
              </a:rPr>
              <a:t>API and </a:t>
            </a:r>
            <a:r>
              <a:rPr sz="2200" spc="-10" dirty="0">
                <a:latin typeface="Carlito"/>
                <a:cs typeface="Carlito"/>
              </a:rPr>
              <a:t>SpaceX </a:t>
            </a:r>
            <a:r>
              <a:rPr sz="2200" spc="-5" dirty="0">
                <a:latin typeface="Carlito"/>
                <a:cs typeface="Carlito"/>
              </a:rPr>
              <a:t>Wikipedia </a:t>
            </a:r>
            <a:r>
              <a:rPr sz="2200" spc="-20" dirty="0">
                <a:latin typeface="Carlito"/>
                <a:cs typeface="Carlito"/>
              </a:rPr>
              <a:t>page. </a:t>
            </a:r>
            <a:endParaRPr lang="en-US" sz="2200" spc="-20" dirty="0">
              <a:latin typeface="Carlito"/>
              <a:cs typeface="Carlito"/>
            </a:endParaRPr>
          </a:p>
          <a:p>
            <a:pPr marL="241300" marR="142875" indent="-228600">
              <a:lnSpc>
                <a:spcPct val="90000"/>
              </a:lnSpc>
              <a:spcBef>
                <a:spcPts val="359"/>
              </a:spcBef>
              <a:buFont typeface="Arial"/>
              <a:buChar char="•"/>
              <a:tabLst>
                <a:tab pos="240665" algn="l"/>
                <a:tab pos="241300" algn="l"/>
              </a:tabLst>
            </a:pPr>
            <a:endParaRPr lang="en-US" sz="2200" spc="-20" dirty="0">
              <a:latin typeface="Carlito"/>
              <a:cs typeface="Carlito"/>
            </a:endParaRPr>
          </a:p>
          <a:p>
            <a:pPr marL="241300" marR="142875" indent="-228600">
              <a:lnSpc>
                <a:spcPct val="90000"/>
              </a:lnSpc>
              <a:spcBef>
                <a:spcPts val="359"/>
              </a:spcBef>
              <a:buFont typeface="Arial"/>
              <a:buChar char="•"/>
              <a:tabLst>
                <a:tab pos="240665" algn="l"/>
                <a:tab pos="241300" algn="l"/>
              </a:tabLst>
            </a:pPr>
            <a:r>
              <a:rPr lang="en-US" sz="2200" spc="-25" dirty="0">
                <a:latin typeface="Carlito"/>
                <a:cs typeface="Carlito"/>
              </a:rPr>
              <a:t>Quantitative data on successful and failed landing mission.</a:t>
            </a:r>
            <a:r>
              <a:rPr sz="2200" spc="-5" dirty="0">
                <a:latin typeface="Carlito"/>
                <a:cs typeface="Carlito"/>
              </a:rPr>
              <a:t> </a:t>
            </a:r>
            <a:endParaRPr lang="en-US" sz="2200" spc="-5" dirty="0">
              <a:latin typeface="Carlito"/>
              <a:cs typeface="Carlito"/>
            </a:endParaRPr>
          </a:p>
          <a:p>
            <a:pPr marL="241300" marR="142875" indent="-228600">
              <a:lnSpc>
                <a:spcPct val="90000"/>
              </a:lnSpc>
              <a:spcBef>
                <a:spcPts val="359"/>
              </a:spcBef>
              <a:buFont typeface="Arial"/>
              <a:buChar char="•"/>
              <a:tabLst>
                <a:tab pos="240665" algn="l"/>
                <a:tab pos="241300" algn="l"/>
              </a:tabLst>
            </a:pPr>
            <a:endParaRPr lang="en-US" sz="2200" spc="-5" dirty="0">
              <a:latin typeface="Carlito"/>
              <a:cs typeface="Carlito"/>
            </a:endParaRPr>
          </a:p>
          <a:p>
            <a:pPr marL="241300" marR="142875" indent="-228600">
              <a:lnSpc>
                <a:spcPct val="90000"/>
              </a:lnSpc>
              <a:spcBef>
                <a:spcPts val="359"/>
              </a:spcBef>
              <a:buFont typeface="Arial"/>
              <a:buChar char="•"/>
              <a:tabLst>
                <a:tab pos="240665" algn="l"/>
                <a:tab pos="241300" algn="l"/>
              </a:tabLst>
            </a:pPr>
            <a:r>
              <a:rPr lang="en-US" sz="2200" spc="-20" dirty="0">
                <a:latin typeface="Carlito"/>
                <a:cs typeface="Carlito"/>
              </a:rPr>
              <a:t>Data exploration </a:t>
            </a:r>
            <a:r>
              <a:rPr sz="2200" spc="-10" dirty="0">
                <a:latin typeface="Carlito"/>
                <a:cs typeface="Carlito"/>
              </a:rPr>
              <a:t>using </a:t>
            </a:r>
            <a:r>
              <a:rPr sz="2200" dirty="0">
                <a:latin typeface="Carlito"/>
                <a:cs typeface="Carlito"/>
              </a:rPr>
              <a:t>SQL,  </a:t>
            </a:r>
            <a:r>
              <a:rPr sz="2200" spc="-20" dirty="0">
                <a:latin typeface="Carlito"/>
                <a:cs typeface="Carlito"/>
              </a:rPr>
              <a:t>visualization, </a:t>
            </a:r>
            <a:r>
              <a:rPr sz="2200" spc="-25" dirty="0">
                <a:latin typeface="Carlito"/>
                <a:cs typeface="Carlito"/>
              </a:rPr>
              <a:t>folium </a:t>
            </a:r>
            <a:r>
              <a:rPr sz="2200" spc="-15" dirty="0">
                <a:latin typeface="Carlito"/>
                <a:cs typeface="Carlito"/>
              </a:rPr>
              <a:t>maps, </a:t>
            </a:r>
            <a:r>
              <a:rPr sz="2200" spc="-5" dirty="0">
                <a:latin typeface="Carlito"/>
                <a:cs typeface="Carlito"/>
              </a:rPr>
              <a:t>and </a:t>
            </a:r>
            <a:r>
              <a:rPr sz="2200" spc="-15" dirty="0">
                <a:latin typeface="Carlito"/>
                <a:cs typeface="Carlito"/>
              </a:rPr>
              <a:t>dashboards.</a:t>
            </a:r>
            <a:endParaRPr lang="en-US" sz="2200" spc="-15" dirty="0">
              <a:latin typeface="Carlito"/>
              <a:cs typeface="Carlito"/>
            </a:endParaRPr>
          </a:p>
          <a:p>
            <a:pPr marL="241300" marR="142875" indent="-228600">
              <a:lnSpc>
                <a:spcPct val="90000"/>
              </a:lnSpc>
              <a:spcBef>
                <a:spcPts val="359"/>
              </a:spcBef>
              <a:buFont typeface="Arial"/>
              <a:buChar char="•"/>
              <a:tabLst>
                <a:tab pos="240665" algn="l"/>
                <a:tab pos="241300" algn="l"/>
              </a:tabLst>
            </a:pPr>
            <a:endParaRPr lang="en-US" sz="2200" spc="-25" dirty="0">
              <a:latin typeface="Carlito"/>
              <a:cs typeface="Carlito"/>
            </a:endParaRPr>
          </a:p>
          <a:p>
            <a:pPr marL="241300" marR="142875" indent="-228600">
              <a:lnSpc>
                <a:spcPct val="90000"/>
              </a:lnSpc>
              <a:spcBef>
                <a:spcPts val="359"/>
              </a:spcBef>
              <a:buFont typeface="Arial"/>
              <a:buChar char="•"/>
              <a:tabLst>
                <a:tab pos="240665" algn="l"/>
                <a:tab pos="241300" algn="l"/>
              </a:tabLst>
            </a:pPr>
            <a:r>
              <a:rPr lang="en-US" sz="2200" spc="-25" dirty="0">
                <a:latin typeface="Carlito"/>
                <a:cs typeface="Carlito"/>
              </a:rPr>
              <a:t>Optimized</a:t>
            </a:r>
            <a:r>
              <a:rPr sz="2200" spc="-20" dirty="0">
                <a:latin typeface="Carlito"/>
                <a:cs typeface="Carlito"/>
              </a:rPr>
              <a:t> </a:t>
            </a:r>
            <a:r>
              <a:rPr sz="2200" spc="-25" dirty="0">
                <a:latin typeface="Carlito"/>
                <a:cs typeface="Carlito"/>
              </a:rPr>
              <a:t>Standardized </a:t>
            </a:r>
            <a:r>
              <a:rPr sz="2200" spc="-35" dirty="0">
                <a:latin typeface="Carlito"/>
                <a:cs typeface="Carlito"/>
              </a:rPr>
              <a:t>data </a:t>
            </a:r>
            <a:r>
              <a:rPr sz="2200" spc="-5" dirty="0">
                <a:latin typeface="Carlito"/>
                <a:cs typeface="Carlito"/>
              </a:rPr>
              <a:t>and </a:t>
            </a:r>
            <a:r>
              <a:rPr sz="2200" spc="-15" dirty="0">
                <a:latin typeface="Carlito"/>
                <a:cs typeface="Carlito"/>
              </a:rPr>
              <a:t>used </a:t>
            </a:r>
            <a:r>
              <a:rPr sz="2200" spc="-20" dirty="0">
                <a:latin typeface="Carlito"/>
                <a:cs typeface="Carlito"/>
              </a:rPr>
              <a:t>GridSearchCV </a:t>
            </a:r>
            <a:r>
              <a:rPr sz="2200" spc="-30" dirty="0">
                <a:latin typeface="Carlito"/>
                <a:cs typeface="Carlito"/>
              </a:rPr>
              <a:t>to </a:t>
            </a:r>
            <a:r>
              <a:rPr sz="2200" spc="-15" dirty="0">
                <a:latin typeface="Carlito"/>
                <a:cs typeface="Carlito"/>
              </a:rPr>
              <a:t>find </a:t>
            </a:r>
            <a:r>
              <a:rPr sz="2200" spc="-20" dirty="0">
                <a:latin typeface="Carlito"/>
                <a:cs typeface="Carlito"/>
              </a:rPr>
              <a:t>best </a:t>
            </a:r>
            <a:r>
              <a:rPr sz="2200" spc="-40" dirty="0">
                <a:latin typeface="Carlito"/>
                <a:cs typeface="Carlito"/>
              </a:rPr>
              <a:t>parameters </a:t>
            </a:r>
            <a:r>
              <a:rPr sz="2200" spc="-35" dirty="0">
                <a:latin typeface="Carlito"/>
                <a:cs typeface="Carlito"/>
              </a:rPr>
              <a:t>for </a:t>
            </a:r>
            <a:r>
              <a:rPr sz="2200" spc="-5" dirty="0">
                <a:latin typeface="Carlito"/>
                <a:cs typeface="Carlito"/>
              </a:rPr>
              <a:t>machine learning </a:t>
            </a:r>
            <a:r>
              <a:rPr lang="en-US" sz="2200" spc="-5" dirty="0">
                <a:latin typeface="Carlito"/>
                <a:cs typeface="Carlito"/>
              </a:rPr>
              <a:t>prediction </a:t>
            </a:r>
            <a:r>
              <a:rPr sz="2200" spc="-5" dirty="0">
                <a:latin typeface="Carlito"/>
                <a:cs typeface="Carlito"/>
              </a:rPr>
              <a:t>models. </a:t>
            </a:r>
            <a:r>
              <a:rPr sz="2200" spc="-20" dirty="0">
                <a:latin typeface="Carlito"/>
                <a:cs typeface="Carlito"/>
              </a:rPr>
              <a:t>Visualize </a:t>
            </a:r>
            <a:r>
              <a:rPr sz="2200" spc="-25" dirty="0">
                <a:latin typeface="Carlito"/>
                <a:cs typeface="Carlito"/>
              </a:rPr>
              <a:t>accuracy score </a:t>
            </a:r>
            <a:r>
              <a:rPr sz="2200" dirty="0">
                <a:latin typeface="Carlito"/>
                <a:cs typeface="Carlito"/>
              </a:rPr>
              <a:t>of </a:t>
            </a:r>
            <a:r>
              <a:rPr sz="2200" spc="-5" dirty="0">
                <a:latin typeface="Carlito"/>
                <a:cs typeface="Carlito"/>
              </a:rPr>
              <a:t>all</a:t>
            </a:r>
            <a:r>
              <a:rPr sz="2200" spc="-40" dirty="0">
                <a:latin typeface="Carlito"/>
                <a:cs typeface="Carlito"/>
              </a:rPr>
              <a:t> </a:t>
            </a:r>
            <a:r>
              <a:rPr sz="2200" spc="-5" dirty="0">
                <a:latin typeface="Carlito"/>
                <a:cs typeface="Carlito"/>
              </a:rPr>
              <a:t>models.</a:t>
            </a:r>
            <a:endParaRPr sz="2200" dirty="0">
              <a:latin typeface="Carlito"/>
              <a:cs typeface="Carlito"/>
            </a:endParaRPr>
          </a:p>
          <a:p>
            <a:pPr marL="241300" marR="5080" indent="-228600">
              <a:lnSpc>
                <a:spcPct val="90900"/>
              </a:lnSpc>
              <a:spcBef>
                <a:spcPts val="1645"/>
              </a:spcBef>
              <a:buFont typeface="Arial"/>
              <a:buChar char="•"/>
              <a:tabLst>
                <a:tab pos="240665" algn="l"/>
                <a:tab pos="241300" algn="l"/>
              </a:tabLst>
            </a:pPr>
            <a:r>
              <a:rPr sz="2200" spc="-20" dirty="0">
                <a:latin typeface="Carlito"/>
                <a:cs typeface="Carlito"/>
              </a:rPr>
              <a:t>Four </a:t>
            </a:r>
            <a:r>
              <a:rPr lang="en-US" sz="2200" spc="-15" dirty="0">
                <a:latin typeface="Carlito"/>
                <a:cs typeface="Carlito"/>
              </a:rPr>
              <a:t>models </a:t>
            </a:r>
            <a:r>
              <a:rPr sz="2200" spc="-5" dirty="0">
                <a:latin typeface="Carlito"/>
                <a:cs typeface="Carlito"/>
              </a:rPr>
              <a:t>Logistic </a:t>
            </a:r>
            <a:r>
              <a:rPr sz="2200" spc="-20" dirty="0">
                <a:latin typeface="Carlito"/>
                <a:cs typeface="Carlito"/>
              </a:rPr>
              <a:t>Regression, </a:t>
            </a:r>
            <a:r>
              <a:rPr sz="2200" spc="-15" dirty="0">
                <a:latin typeface="Carlito"/>
                <a:cs typeface="Carlito"/>
              </a:rPr>
              <a:t>Support </a:t>
            </a:r>
            <a:r>
              <a:rPr sz="2200" spc="-50" dirty="0">
                <a:latin typeface="Carlito"/>
                <a:cs typeface="Carlito"/>
              </a:rPr>
              <a:t>Vector  </a:t>
            </a:r>
            <a:r>
              <a:rPr sz="2200" spc="-5" dirty="0">
                <a:latin typeface="Carlito"/>
                <a:cs typeface="Carlito"/>
              </a:rPr>
              <a:t>Machine, </a:t>
            </a:r>
            <a:r>
              <a:rPr sz="2200" spc="-15" dirty="0">
                <a:latin typeface="Carlito"/>
                <a:cs typeface="Carlito"/>
              </a:rPr>
              <a:t>Decision </a:t>
            </a:r>
            <a:r>
              <a:rPr sz="2200" spc="-80" dirty="0">
                <a:latin typeface="Carlito"/>
                <a:cs typeface="Carlito"/>
              </a:rPr>
              <a:t>Tree </a:t>
            </a:r>
            <a:r>
              <a:rPr sz="2200" spc="-45" dirty="0">
                <a:latin typeface="Carlito"/>
                <a:cs typeface="Carlito"/>
              </a:rPr>
              <a:t>Classifier, </a:t>
            </a:r>
            <a:r>
              <a:rPr sz="2200" spc="-5" dirty="0">
                <a:latin typeface="Carlito"/>
                <a:cs typeface="Carlito"/>
              </a:rPr>
              <a:t>and K </a:t>
            </a:r>
            <a:r>
              <a:rPr sz="2200" spc="-20" dirty="0">
                <a:latin typeface="Carlito"/>
                <a:cs typeface="Carlito"/>
              </a:rPr>
              <a:t>Nearest Neighbors. </a:t>
            </a:r>
            <a:r>
              <a:rPr sz="2200" spc="-25" dirty="0">
                <a:latin typeface="Carlito"/>
                <a:cs typeface="Carlito"/>
              </a:rPr>
              <a:t>accuracy </a:t>
            </a:r>
            <a:r>
              <a:rPr lang="en-US" sz="2200" spc="-45" dirty="0">
                <a:latin typeface="Carlito"/>
                <a:cs typeface="Carlito"/>
              </a:rPr>
              <a:t>&gt;</a:t>
            </a:r>
            <a:r>
              <a:rPr sz="2200" spc="-5" dirty="0">
                <a:latin typeface="Carlito"/>
                <a:cs typeface="Carlito"/>
              </a:rPr>
              <a:t> 83.33%. </a:t>
            </a:r>
            <a:endParaRPr sz="2200" dirty="0">
              <a:latin typeface="Carlito"/>
              <a:cs typeface="Carlito"/>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510" y="3871336"/>
            <a:ext cx="9745589" cy="10223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return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Most SpaceX missions were 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055208FA-4133-A804-369E-DC72BA222711}"/>
              </a:ext>
            </a:extLst>
          </p:cNvPr>
          <p:cNvPicPr>
            <a:picLocks noChangeAspect="1"/>
          </p:cNvPicPr>
          <p:nvPr/>
        </p:nvPicPr>
        <p:blipFill>
          <a:blip r:embed="rId3"/>
          <a:stretch>
            <a:fillRect/>
          </a:stretch>
        </p:blipFill>
        <p:spPr>
          <a:xfrm>
            <a:off x="876300" y="1471612"/>
            <a:ext cx="9124950" cy="20859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9734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lists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Boosters used for max payload are in the same family of boosters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8E0CFFC-7FAC-2C07-AE75-8CC6A6591427}"/>
              </a:ext>
            </a:extLst>
          </p:cNvPr>
          <p:cNvPicPr>
            <a:picLocks noChangeAspect="1"/>
          </p:cNvPicPr>
          <p:nvPr/>
        </p:nvPicPr>
        <p:blipFill>
          <a:blip r:embed="rId3"/>
          <a:stretch>
            <a:fillRect/>
          </a:stretch>
        </p:blipFill>
        <p:spPr>
          <a:xfrm>
            <a:off x="5656336" y="1519238"/>
            <a:ext cx="5629275" cy="46577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305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returns the Month, Landing  Outcome, Booster Version, Payload  Mass (kg), and Launch site of the 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3775BCEB-2EF2-5637-ADA3-66C849684F34}"/>
              </a:ext>
            </a:extLst>
          </p:cNvPr>
          <p:cNvPicPr>
            <a:picLocks noChangeAspect="1"/>
          </p:cNvPicPr>
          <p:nvPr/>
        </p:nvPicPr>
        <p:blipFill>
          <a:blip r:embed="rId3"/>
          <a:stretch>
            <a:fillRect/>
          </a:stretch>
        </p:blipFill>
        <p:spPr>
          <a:xfrm>
            <a:off x="5067300" y="1643062"/>
            <a:ext cx="6858000" cy="24669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916414" cy="44608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This query ranks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There are two types of successful landing  outcomes: drone ship and ground pad  landings.</a:t>
            </a:r>
          </a:p>
          <a:p>
            <a:pPr>
              <a:lnSpc>
                <a:spcPct val="100000"/>
              </a:lnSpc>
              <a:spcBef>
                <a:spcPts val="1400"/>
              </a:spcBef>
            </a:pPr>
            <a:r>
              <a:rPr lang="en-US" sz="2200" dirty="0">
                <a:solidFill>
                  <a:schemeClr val="accent3">
                    <a:lumMod val="25000"/>
                  </a:schemeClr>
                </a:solidFill>
                <a:latin typeface="Abadi" panose="020B0604020104020204" pitchFamily="34" charset="0"/>
              </a:rPr>
              <a:t>There were 8/7 successful/failure landings in total  during this time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E2377434-DDBE-F352-388A-5F5ADB1FAD0C}"/>
              </a:ext>
            </a:extLst>
          </p:cNvPr>
          <p:cNvPicPr>
            <a:picLocks noChangeAspect="1"/>
          </p:cNvPicPr>
          <p:nvPr/>
        </p:nvPicPr>
        <p:blipFill>
          <a:blip r:embed="rId3"/>
          <a:stretch>
            <a:fillRect/>
          </a:stretch>
        </p:blipFill>
        <p:spPr>
          <a:xfrm>
            <a:off x="6096000" y="2005012"/>
            <a:ext cx="5676900" cy="39338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736" y="6125055"/>
            <a:ext cx="7945364" cy="5524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Folium</a:t>
            </a:r>
            <a:r>
              <a:rPr lang="en-US" sz="2200" dirty="0">
                <a:solidFill>
                  <a:schemeClr val="accent3">
                    <a:lumMod val="25000"/>
                  </a:schemeClr>
                </a:solidFill>
                <a:latin typeface="Abadi"/>
              </a:rPr>
              <a:t> map of launch site locations: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a:t>
            </a:r>
          </a:p>
        </p:txBody>
      </p:sp>
      <p:pic>
        <p:nvPicPr>
          <p:cNvPr id="2" name="Picture 1">
            <a:extLst>
              <a:ext uri="{FF2B5EF4-FFF2-40B4-BE49-F238E27FC236}">
                <a16:creationId xmlns:a16="http://schemas.microsoft.com/office/drawing/2014/main" id="{60D5B3D5-503C-5657-5A37-1DBEB7C0419D}"/>
              </a:ext>
            </a:extLst>
          </p:cNvPr>
          <p:cNvPicPr>
            <a:picLocks noChangeAspect="1"/>
          </p:cNvPicPr>
          <p:nvPr/>
        </p:nvPicPr>
        <p:blipFill>
          <a:blip r:embed="rId3"/>
          <a:stretch>
            <a:fillRect/>
          </a:stretch>
        </p:blipFill>
        <p:spPr>
          <a:xfrm>
            <a:off x="93736" y="1323975"/>
            <a:ext cx="7999030" cy="4810605"/>
          </a:xfrm>
          <a:prstGeom prst="rect">
            <a:avLst/>
          </a:prstGeom>
        </p:spPr>
      </p:pic>
      <p:pic>
        <p:nvPicPr>
          <p:cNvPr id="4" name="Picture 3">
            <a:extLst>
              <a:ext uri="{FF2B5EF4-FFF2-40B4-BE49-F238E27FC236}">
                <a16:creationId xmlns:a16="http://schemas.microsoft.com/office/drawing/2014/main" id="{A826757F-1C0E-5730-67D4-E593A4F0C280}"/>
              </a:ext>
            </a:extLst>
          </p:cNvPr>
          <p:cNvPicPr>
            <a:picLocks noChangeAspect="1"/>
          </p:cNvPicPr>
          <p:nvPr/>
        </p:nvPicPr>
        <p:blipFill>
          <a:blip r:embed="rId4"/>
          <a:stretch>
            <a:fillRect/>
          </a:stretch>
        </p:blipFill>
        <p:spPr>
          <a:xfrm>
            <a:off x="8120063" y="1329026"/>
            <a:ext cx="4005262" cy="2404774"/>
          </a:xfrm>
          <a:prstGeom prst="rect">
            <a:avLst/>
          </a:prstGeom>
        </p:spPr>
      </p:pic>
      <p:pic>
        <p:nvPicPr>
          <p:cNvPr id="6" name="Picture 5">
            <a:extLst>
              <a:ext uri="{FF2B5EF4-FFF2-40B4-BE49-F238E27FC236}">
                <a16:creationId xmlns:a16="http://schemas.microsoft.com/office/drawing/2014/main" id="{47675610-A1E7-76CB-23C1-BB2D2F7D6985}"/>
              </a:ext>
            </a:extLst>
          </p:cNvPr>
          <p:cNvPicPr>
            <a:picLocks noChangeAspect="1"/>
          </p:cNvPicPr>
          <p:nvPr/>
        </p:nvPicPr>
        <p:blipFill>
          <a:blip r:embed="rId5"/>
          <a:stretch>
            <a:fillRect/>
          </a:stretch>
        </p:blipFill>
        <p:spPr>
          <a:xfrm>
            <a:off x="8165521" y="3733320"/>
            <a:ext cx="4026479" cy="240126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6186" y="1423988"/>
            <a:ext cx="532599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Interactive clusters on Folium maps to display each successful landing (green icon) and failed landing (red icon). </a:t>
            </a:r>
          </a:p>
          <a:p>
            <a:pPr>
              <a:lnSpc>
                <a:spcPct val="100000"/>
              </a:lnSpc>
              <a:spcBef>
                <a:spcPts val="1400"/>
              </a:spcBef>
            </a:pPr>
            <a:r>
              <a:rPr lang="en-US" sz="2200" dirty="0">
                <a:solidFill>
                  <a:schemeClr val="accent3">
                    <a:lumMod val="25000"/>
                  </a:schemeClr>
                </a:solidFill>
                <a:latin typeface="Abadi"/>
              </a:rPr>
              <a:t>In this example VAFB SLC-4E shows 4 successful landings and 6 failed landings.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Picture 1">
            <a:extLst>
              <a:ext uri="{FF2B5EF4-FFF2-40B4-BE49-F238E27FC236}">
                <a16:creationId xmlns:a16="http://schemas.microsoft.com/office/drawing/2014/main" id="{515B206B-7946-6B23-7130-E9A3235507B7}"/>
              </a:ext>
            </a:extLst>
          </p:cNvPr>
          <p:cNvPicPr>
            <a:picLocks noChangeAspect="1"/>
          </p:cNvPicPr>
          <p:nvPr/>
        </p:nvPicPr>
        <p:blipFill>
          <a:blip r:embed="rId3"/>
          <a:stretch>
            <a:fillRect/>
          </a:stretch>
        </p:blipFill>
        <p:spPr>
          <a:xfrm>
            <a:off x="6141762" y="1381125"/>
            <a:ext cx="5874025" cy="356235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459090" cy="4003675"/>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a:rPr>
              <a:t>Diatribution</a:t>
            </a:r>
            <a:r>
              <a:rPr lang="en-US" sz="2200" dirty="0">
                <a:solidFill>
                  <a:schemeClr val="accent3">
                    <a:lumMod val="25000"/>
                  </a:schemeClr>
                </a:solidFill>
                <a:latin typeface="Abadi"/>
              </a:rPr>
              <a:t> of success rate across launch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Launches with successful outcomes</a:t>
            </a:r>
          </a:p>
        </p:txBody>
      </p:sp>
      <p:pic>
        <p:nvPicPr>
          <p:cNvPr id="4" name="Picture 3">
            <a:extLst>
              <a:ext uri="{FF2B5EF4-FFF2-40B4-BE49-F238E27FC236}">
                <a16:creationId xmlns:a16="http://schemas.microsoft.com/office/drawing/2014/main" id="{9FA9E3E0-A137-4823-75EB-0F939A7159B0}"/>
              </a:ext>
            </a:extLst>
          </p:cNvPr>
          <p:cNvPicPr>
            <a:picLocks noChangeAspect="1"/>
          </p:cNvPicPr>
          <p:nvPr/>
        </p:nvPicPr>
        <p:blipFill>
          <a:blip r:embed="rId4"/>
          <a:stretch>
            <a:fillRect/>
          </a:stretch>
        </p:blipFill>
        <p:spPr>
          <a:xfrm>
            <a:off x="5824537" y="1438275"/>
            <a:ext cx="6181725" cy="35052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Content Placeholder 2">
            <a:extLst>
              <a:ext uri="{FF2B5EF4-FFF2-40B4-BE49-F238E27FC236}">
                <a16:creationId xmlns:a16="http://schemas.microsoft.com/office/drawing/2014/main" id="{F091018D-5F98-6A39-2BEF-4C7F881663AA}"/>
              </a:ext>
            </a:extLst>
          </p:cNvPr>
          <p:cNvSpPr txBox="1">
            <a:spLocks/>
          </p:cNvSpPr>
          <p:nvPr/>
        </p:nvSpPr>
        <p:spPr>
          <a:xfrm>
            <a:off x="4649449" y="1437222"/>
            <a:ext cx="7147810" cy="489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p:txBody>
      </p:sp>
      <p:pic>
        <p:nvPicPr>
          <p:cNvPr id="10" name="Picture 9" descr="A rocket launching into the sky&#10;&#10;Description automatically generated with low confidence">
            <a:extLst>
              <a:ext uri="{FF2B5EF4-FFF2-40B4-BE49-F238E27FC236}">
                <a16:creationId xmlns:a16="http://schemas.microsoft.com/office/drawing/2014/main" id="{376EE8AE-D8DD-DB1A-0E90-7E71648A4278}"/>
              </a:ext>
            </a:extLst>
          </p:cNvPr>
          <p:cNvPicPr>
            <a:picLocks noChangeAspect="1"/>
          </p:cNvPicPr>
          <p:nvPr/>
        </p:nvPicPr>
        <p:blipFill>
          <a:blip r:embed="rId3"/>
          <a:stretch>
            <a:fillRect/>
          </a:stretch>
        </p:blipFill>
        <p:spPr>
          <a:xfrm>
            <a:off x="1187469" y="1747478"/>
            <a:ext cx="2987291" cy="4480937"/>
          </a:xfrm>
          <a:prstGeom prst="rect">
            <a:avLst/>
          </a:prstGeom>
        </p:spPr>
      </p:pic>
      <p:sp>
        <p:nvSpPr>
          <p:cNvPr id="12" name="Content Placeholder 2">
            <a:extLst>
              <a:ext uri="{FF2B5EF4-FFF2-40B4-BE49-F238E27FC236}">
                <a16:creationId xmlns:a16="http://schemas.microsoft.com/office/drawing/2014/main" id="{51101B8D-E29D-CADD-799E-1A181898F36E}"/>
              </a:ext>
            </a:extLst>
          </p:cNvPr>
          <p:cNvSpPr txBox="1">
            <a:spLocks/>
          </p:cNvSpPr>
          <p:nvPr/>
        </p:nvSpPr>
        <p:spPr>
          <a:xfrm>
            <a:off x="4649449" y="2143593"/>
            <a:ext cx="7147810" cy="38819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commercial space age is here, Virgin Galactic. Rocket Lab, Blue Origin. </a:t>
            </a:r>
          </a:p>
          <a:p>
            <a:pPr>
              <a:spcBef>
                <a:spcPts val="1400"/>
              </a:spcBef>
            </a:pPr>
            <a:r>
              <a:rPr lang="en-US" sz="2200" dirty="0">
                <a:solidFill>
                  <a:schemeClr val="accent3">
                    <a:lumMod val="25000"/>
                  </a:schemeClr>
                </a:solidFill>
                <a:latin typeface="Abadi" panose="020B0604020104020204" pitchFamily="34" charset="0"/>
              </a:rPr>
              <a:t>most successful is SpaceX</a:t>
            </a:r>
          </a:p>
          <a:p>
            <a:pPr lvl="1">
              <a:spcBef>
                <a:spcPts val="1400"/>
              </a:spcBef>
            </a:pPr>
            <a:r>
              <a:rPr lang="en-US" sz="1800" dirty="0">
                <a:solidFill>
                  <a:schemeClr val="accent3">
                    <a:lumMod val="25000"/>
                  </a:schemeClr>
                </a:solidFill>
                <a:latin typeface="Abadi" panose="020B0604020104020204" pitchFamily="34" charset="0"/>
              </a:rPr>
              <a:t>Price per launch : $62m compared to $165m.</a:t>
            </a:r>
          </a:p>
          <a:p>
            <a:pPr lvl="1">
              <a:spcBef>
                <a:spcPts val="1400"/>
              </a:spcBef>
            </a:pPr>
            <a:r>
              <a:rPr lang="en-US" sz="1800" dirty="0">
                <a:solidFill>
                  <a:schemeClr val="accent3">
                    <a:lumMod val="25000"/>
                  </a:schemeClr>
                </a:solidFill>
                <a:latin typeface="Abadi" panose="020B0604020104020204" pitchFamily="34" charset="0"/>
              </a:rPr>
              <a:t>Strategy: can reuse the first stage</a:t>
            </a:r>
          </a:p>
          <a:p>
            <a:pPr marL="0" indent="0">
              <a:spcBef>
                <a:spcPts val="1400"/>
              </a:spcBef>
              <a:buNone/>
            </a:pPr>
            <a:r>
              <a:rPr lang="en-US" sz="1800" dirty="0">
                <a:solidFill>
                  <a:schemeClr val="accent3">
                    <a:lumMod val="25000"/>
                  </a:schemeClr>
                </a:solidFill>
                <a:latin typeface="Abadi" panose="020B0604020104020204" pitchFamily="34" charset="0"/>
              </a:rPr>
              <a:t>Problem</a:t>
            </a:r>
          </a:p>
          <a:p>
            <a:pPr>
              <a:spcBef>
                <a:spcPts val="1400"/>
              </a:spcBef>
            </a:pPr>
            <a:r>
              <a:rPr lang="en-US" sz="1800" dirty="0" err="1">
                <a:solidFill>
                  <a:schemeClr val="accent3">
                    <a:lumMod val="25000"/>
                  </a:schemeClr>
                </a:solidFill>
                <a:latin typeface="Abadi" panose="020B0604020104020204" pitchFamily="34" charset="0"/>
              </a:rPr>
              <a:t>Allon</a:t>
            </a:r>
            <a:r>
              <a:rPr lang="en-US" sz="1800" dirty="0">
                <a:solidFill>
                  <a:schemeClr val="accent3">
                    <a:lumMod val="25000"/>
                  </a:schemeClr>
                </a:solidFill>
                <a:latin typeface="Abadi" panose="020B0604020104020204" pitchFamily="34" charset="0"/>
              </a:rPr>
              <a:t> Musk,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CEO, wish to compete with SpaceX</a:t>
            </a:r>
          </a:p>
          <a:p>
            <a:pPr>
              <a:spcBef>
                <a:spcPts val="1400"/>
              </a:spcBef>
            </a:pPr>
            <a:r>
              <a:rPr lang="en-US" sz="1800" dirty="0">
                <a:solidFill>
                  <a:schemeClr val="accent3">
                    <a:lumMod val="25000"/>
                  </a:schemeClr>
                </a:solidFill>
                <a:latin typeface="Abadi" panose="020B0604020104020204" pitchFamily="34" charset="0"/>
              </a:rPr>
              <a:t>Use machine learning to predict fails and successful landing of falcon 9 launches from the Wikipedia page</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3514123" cy="4351338"/>
          </a:xfrm>
          <a:prstGeom prst="rect">
            <a:avLst/>
          </a:prstGeom>
        </p:spPr>
        <p:txBody>
          <a:bodyPr lIns="91440" tIns="45720" rIns="91440" bIns="45720" anchor="t">
            <a:normAutofit/>
          </a:bodyPr>
          <a:lstStyle/>
          <a:p>
            <a:pPr>
              <a:lnSpc>
                <a:spcPct val="100000"/>
              </a:lnSpc>
              <a:spcBef>
                <a:spcPts val="1400"/>
              </a:spcBef>
            </a:pP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KSC LC-39A with highest launch success ratio</a:t>
            </a:r>
          </a:p>
          <a:p>
            <a:pPr marL="0" indent="0">
              <a:lnSpc>
                <a:spcPct val="100000"/>
              </a:lnSpc>
              <a:spcBef>
                <a:spcPts val="100"/>
              </a:spcBef>
              <a:buNone/>
            </a:pPr>
            <a:endParaRPr lang="en-US" sz="2400" spc="-5" dirty="0">
              <a:solidFill>
                <a:srgbClr val="404040"/>
              </a:solidFill>
              <a:latin typeface="Carlito"/>
              <a:cs typeface="Carlito"/>
            </a:endParaRPr>
          </a:p>
          <a:p>
            <a:pPr marL="0" indent="0">
              <a:lnSpc>
                <a:spcPct val="100000"/>
              </a:lnSpc>
              <a:spcBef>
                <a:spcPts val="100"/>
              </a:spcBef>
              <a:buNone/>
            </a:pPr>
            <a:r>
              <a:rPr lang="en-US" sz="2400" spc="-5" dirty="0">
                <a:solidFill>
                  <a:srgbClr val="404040"/>
                </a:solidFill>
                <a:latin typeface="Carlito"/>
                <a:cs typeface="Carlito"/>
              </a:rPr>
              <a:t>KSC LC-39A has </a:t>
            </a:r>
            <a:r>
              <a:rPr lang="en-US" sz="2400" dirty="0">
                <a:solidFill>
                  <a:srgbClr val="404040"/>
                </a:solidFill>
                <a:latin typeface="Carlito"/>
                <a:cs typeface="Carlito"/>
              </a:rPr>
              <a:t>the </a:t>
            </a:r>
            <a:r>
              <a:rPr lang="en-US" sz="2400" spc="-10" dirty="0">
                <a:solidFill>
                  <a:srgbClr val="404040"/>
                </a:solidFill>
                <a:latin typeface="Carlito"/>
                <a:cs typeface="Carlito"/>
              </a:rPr>
              <a:t>highest </a:t>
            </a:r>
            <a:r>
              <a:rPr lang="en-US" sz="2400" dirty="0">
                <a:solidFill>
                  <a:srgbClr val="404040"/>
                </a:solidFill>
                <a:latin typeface="Carlito"/>
                <a:cs typeface="Carlito"/>
              </a:rPr>
              <a:t>success </a:t>
            </a:r>
            <a:r>
              <a:rPr lang="en-US" sz="2400" spc="-40" dirty="0">
                <a:solidFill>
                  <a:srgbClr val="404040"/>
                </a:solidFill>
                <a:latin typeface="Carlito"/>
                <a:cs typeface="Carlito"/>
              </a:rPr>
              <a:t>rate </a:t>
            </a:r>
            <a:r>
              <a:rPr lang="en-US" sz="2400" spc="-5" dirty="0">
                <a:solidFill>
                  <a:srgbClr val="404040"/>
                </a:solidFill>
                <a:latin typeface="Carlito"/>
                <a:cs typeface="Carlito"/>
              </a:rPr>
              <a:t>with </a:t>
            </a:r>
            <a:r>
              <a:rPr lang="en-US" sz="2400" dirty="0">
                <a:solidFill>
                  <a:srgbClr val="404040"/>
                </a:solidFill>
                <a:latin typeface="Carlito"/>
                <a:cs typeface="Carlito"/>
              </a:rPr>
              <a:t>10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and 3 </a:t>
            </a:r>
            <a:r>
              <a:rPr lang="en-US" sz="2400" spc="-20" dirty="0">
                <a:solidFill>
                  <a:srgbClr val="404040"/>
                </a:solidFill>
                <a:latin typeface="Carlito"/>
                <a:cs typeface="Carlito"/>
              </a:rPr>
              <a:t>failed</a:t>
            </a:r>
            <a:r>
              <a:rPr lang="en-US" sz="2400" spc="-105" dirty="0">
                <a:solidFill>
                  <a:srgbClr val="404040"/>
                </a:solidFill>
                <a:latin typeface="Carlito"/>
                <a:cs typeface="Carlito"/>
              </a:rPr>
              <a:t> </a:t>
            </a:r>
            <a:r>
              <a:rPr lang="en-US" sz="2400" dirty="0">
                <a:solidFill>
                  <a:srgbClr val="404040"/>
                </a:solidFill>
                <a:latin typeface="Carlito"/>
                <a:cs typeface="Carlito"/>
              </a:rPr>
              <a:t>landings.</a:t>
            </a:r>
            <a:endParaRPr lang="en-US" sz="2400" dirty="0">
              <a:latin typeface="Carlito"/>
              <a:cs typeface="Carlito"/>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pic>
        <p:nvPicPr>
          <p:cNvPr id="2" name="Picture 1">
            <a:extLst>
              <a:ext uri="{FF2B5EF4-FFF2-40B4-BE49-F238E27FC236}">
                <a16:creationId xmlns:a16="http://schemas.microsoft.com/office/drawing/2014/main" id="{FF7D3212-EEE7-9999-23C9-BC3215F0A815}"/>
              </a:ext>
            </a:extLst>
          </p:cNvPr>
          <p:cNvPicPr>
            <a:picLocks noChangeAspect="1"/>
          </p:cNvPicPr>
          <p:nvPr/>
        </p:nvPicPr>
        <p:blipFill>
          <a:blip r:embed="rId3"/>
          <a:stretch>
            <a:fillRect/>
          </a:stretch>
        </p:blipFill>
        <p:spPr>
          <a:xfrm>
            <a:off x="5038725" y="1540886"/>
            <a:ext cx="6667500" cy="488632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8291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Dashboard has a Payload range selector set from 0-10000. Class indicates 1 for successful landing and 0 for failure. </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shows booster version category and number of launches in point size.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pic>
        <p:nvPicPr>
          <p:cNvPr id="2" name="Picture 1">
            <a:extLst>
              <a:ext uri="{FF2B5EF4-FFF2-40B4-BE49-F238E27FC236}">
                <a16:creationId xmlns:a16="http://schemas.microsoft.com/office/drawing/2014/main" id="{531720F0-B483-E759-4995-C2B523B99BE5}"/>
              </a:ext>
            </a:extLst>
          </p:cNvPr>
          <p:cNvPicPr>
            <a:picLocks noChangeAspect="1"/>
          </p:cNvPicPr>
          <p:nvPr/>
        </p:nvPicPr>
        <p:blipFill>
          <a:blip r:embed="rId3"/>
          <a:stretch>
            <a:fillRect/>
          </a:stretch>
        </p:blipFill>
        <p:spPr>
          <a:xfrm>
            <a:off x="4543425" y="1597025"/>
            <a:ext cx="7353300" cy="39052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62114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LR,SVM and KNN had accuracy of about 83%.</a:t>
            </a:r>
          </a:p>
          <a:p>
            <a:pPr>
              <a:lnSpc>
                <a:spcPct val="100000"/>
              </a:lnSpc>
              <a:spcBef>
                <a:spcPts val="1400"/>
              </a:spcBef>
            </a:pPr>
            <a:r>
              <a:rPr lang="en-US" sz="2200" dirty="0">
                <a:solidFill>
                  <a:schemeClr val="accent3">
                    <a:lumMod val="25000"/>
                  </a:schemeClr>
                </a:solidFill>
                <a:latin typeface="Abadi"/>
              </a:rPr>
              <a:t>While DTC had an accuracy of 70%</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705B9C4-A2D3-4078-BD59-755531410A2F}"/>
              </a:ext>
            </a:extLst>
          </p:cNvPr>
          <p:cNvPicPr>
            <a:picLocks noChangeAspect="1"/>
          </p:cNvPicPr>
          <p:nvPr/>
        </p:nvPicPr>
        <p:blipFill>
          <a:blip r:embed="rId3"/>
          <a:stretch>
            <a:fillRect/>
          </a:stretch>
        </p:blipFill>
        <p:spPr>
          <a:xfrm>
            <a:off x="5709634" y="2152650"/>
            <a:ext cx="6010275" cy="32575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9733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KNN classifier</a:t>
            </a:r>
          </a:p>
          <a:p>
            <a:pPr>
              <a:lnSpc>
                <a:spcPct val="100000"/>
              </a:lnSpc>
              <a:spcBef>
                <a:spcPts val="1400"/>
              </a:spcBef>
            </a:pPr>
            <a:r>
              <a:rPr lang="en-US" sz="2200" dirty="0">
                <a:solidFill>
                  <a:schemeClr val="accent3">
                    <a:lumMod val="25000"/>
                  </a:schemeClr>
                </a:solidFill>
                <a:latin typeface="Abadi" panose="020B0604020104020204" pitchFamily="34" charset="0"/>
              </a:rPr>
              <a:t>reports accuracy of KNN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A4C05578-B213-91FC-9281-59F633CE0797}"/>
              </a:ext>
            </a:extLst>
          </p:cNvPr>
          <p:cNvPicPr>
            <a:picLocks noChangeAspect="1"/>
          </p:cNvPicPr>
          <p:nvPr/>
        </p:nvPicPr>
        <p:blipFill>
          <a:blip r:embed="rId3"/>
          <a:stretch>
            <a:fillRect/>
          </a:stretch>
        </p:blipFill>
        <p:spPr>
          <a:xfrm>
            <a:off x="6229350" y="1395412"/>
            <a:ext cx="5568104" cy="463016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Developed a machine learning model for Space Y based on data from SpaceX</a:t>
            </a:r>
          </a:p>
          <a:p>
            <a:pPr>
              <a:lnSpc>
                <a:spcPct val="100000"/>
              </a:lnSpc>
              <a:spcBef>
                <a:spcPts val="1400"/>
              </a:spcBef>
            </a:pPr>
            <a:r>
              <a:rPr lang="en-US" sz="2200" dirty="0">
                <a:solidFill>
                  <a:schemeClr val="accent3">
                    <a:lumMod val="25000"/>
                  </a:schemeClr>
                </a:solidFill>
                <a:latin typeface="Abadi" panose="020B0604020104020204" pitchFamily="34" charset="0"/>
              </a:rPr>
              <a:t>To find a model to predict best parameters to give successful landings.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Data labels and stored data into a DB2 SQL database</a:t>
            </a:r>
          </a:p>
          <a:p>
            <a:pPr>
              <a:lnSpc>
                <a:spcPct val="100000"/>
              </a:lnSpc>
              <a:spcBef>
                <a:spcPts val="1400"/>
              </a:spcBef>
            </a:pPr>
            <a:r>
              <a:rPr lang="en-US" sz="2200" dirty="0" err="1">
                <a:solidFill>
                  <a:schemeClr val="accent3">
                    <a:lumMod val="25000"/>
                  </a:schemeClr>
                </a:solidFill>
                <a:latin typeface="Abadi" panose="020B0604020104020204" pitchFamily="34" charset="0"/>
              </a:rPr>
              <a:t>Adashboard</a:t>
            </a:r>
            <a:r>
              <a:rPr lang="en-US" sz="2200" dirty="0">
                <a:solidFill>
                  <a:schemeClr val="accent3">
                    <a:lumMod val="25000"/>
                  </a:schemeClr>
                </a:solidFill>
                <a:latin typeface="Abadi" panose="020B0604020104020204" pitchFamily="34" charset="0"/>
              </a:rPr>
              <a:t>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 with an accuracy over 80%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Quantify landings as successful of failed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ML models were optimized to generate best prediction.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Collecting data involved use of many of APIs. E.g. http requests from SpaceX public API and scraping data from a tables in SpaceX’s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SpaceX data: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data: 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ction="ppaction://hlinkfile"/>
              </a:rPr>
              <a:t>github.com/</a:t>
            </a:r>
            <a:r>
              <a:rPr lang="en-US" sz="2200" dirty="0" err="1">
                <a:solidFill>
                  <a:schemeClr val="accent3">
                    <a:lumMod val="25000"/>
                  </a:schemeClr>
                </a:solidFill>
                <a:latin typeface="Abadi" panose="020B0604020104020204" pitchFamily="34" charset="0"/>
                <a:hlinkClick r:id="rId3" action="ppaction://hlinkfile"/>
              </a:rPr>
              <a:t>raufgiwa-scikits</a:t>
            </a:r>
            <a:r>
              <a:rPr lang="en-US" sz="2200" dirty="0">
                <a:solidFill>
                  <a:schemeClr val="accent3">
                    <a:lumMod val="25000"/>
                  </a:schemeClr>
                </a:solidFill>
                <a:latin typeface="Abadi" panose="020B0604020104020204" pitchFamily="34" charset="0"/>
                <a:hlinkClick r:id="rId3" action="ppaction://hlinkfile"/>
              </a:rPr>
              <a:t>/IBM-Data-Science-Professional-Certificate/blob/main/</a:t>
            </a:r>
            <a:r>
              <a:rPr lang="en-US" sz="2200" dirty="0" err="1">
                <a:solidFill>
                  <a:schemeClr val="accent3">
                    <a:lumMod val="25000"/>
                  </a:schemeClr>
                </a:solidFill>
                <a:latin typeface="Abadi" panose="020B0604020104020204" pitchFamily="34" charset="0"/>
                <a:hlinkClick r:id="rId3" action="ppaction://hlinkfile"/>
              </a:rPr>
              <a:t>Applied_Data_Science_Capstone</a:t>
            </a:r>
            <a:r>
              <a:rPr lang="en-US" sz="2200" dirty="0">
                <a:solidFill>
                  <a:schemeClr val="accent3">
                    <a:lumMod val="25000"/>
                  </a:schemeClr>
                </a:solidFill>
                <a:latin typeface="Abadi" panose="020B0604020104020204" pitchFamily="34" charset="0"/>
                <a:hlinkClick r:id="rId3" action="ppaction://hlinkfile"/>
              </a:rPr>
              <a:t>/Week1-spacex-data-collection-api.ipynb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54" name="Diagram 53">
            <a:extLst>
              <a:ext uri="{FF2B5EF4-FFF2-40B4-BE49-F238E27FC236}">
                <a16:creationId xmlns:a16="http://schemas.microsoft.com/office/drawing/2014/main" id="{CB023AFA-C7D7-5462-6E4E-190AFC0A33B4}"/>
              </a:ext>
            </a:extLst>
          </p:cNvPr>
          <p:cNvGraphicFramePr/>
          <p:nvPr>
            <p:extLst>
              <p:ext uri="{D42A27DB-BD31-4B8C-83A1-F6EECF244321}">
                <p14:modId xmlns:p14="http://schemas.microsoft.com/office/powerpoint/2010/main" val="2261444826"/>
              </p:ext>
            </p:extLst>
          </p:nvPr>
        </p:nvGraphicFramePr>
        <p:xfrm>
          <a:off x="6228413" y="2053652"/>
          <a:ext cx="5076352" cy="37550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 the GitHub URL : </a:t>
            </a:r>
            <a:r>
              <a:rPr lang="en-US" sz="2200" dirty="0">
                <a:solidFill>
                  <a:schemeClr val="accent3">
                    <a:lumMod val="25000"/>
                  </a:schemeClr>
                </a:solidFill>
                <a:latin typeface="Abadi" panose="020B0604020104020204" pitchFamily="34" charset="0"/>
                <a:hlinkClick r:id="rId3" action="ppaction://hlinkfile"/>
              </a:rPr>
              <a:t>github.com/</a:t>
            </a:r>
            <a:r>
              <a:rPr lang="en-US" sz="2200" dirty="0" err="1">
                <a:solidFill>
                  <a:schemeClr val="accent3">
                    <a:lumMod val="25000"/>
                  </a:schemeClr>
                </a:solidFill>
                <a:latin typeface="Abadi" panose="020B0604020104020204" pitchFamily="34" charset="0"/>
                <a:hlinkClick r:id="rId3" action="ppaction://hlinkfile"/>
              </a:rPr>
              <a:t>raufgiwa-scikits</a:t>
            </a:r>
            <a:r>
              <a:rPr lang="en-US" sz="2200" dirty="0">
                <a:solidFill>
                  <a:schemeClr val="accent3">
                    <a:lumMod val="25000"/>
                  </a:schemeClr>
                </a:solidFill>
                <a:latin typeface="Abadi" panose="020B0604020104020204" pitchFamily="34" charset="0"/>
                <a:hlinkClick r:id="rId3" action="ppaction://hlinkfile"/>
              </a:rPr>
              <a:t>/IBM-Data-Science-Professional-Certificate/blob/main/</a:t>
            </a:r>
            <a:r>
              <a:rPr lang="en-US" sz="2200" dirty="0" err="1">
                <a:solidFill>
                  <a:schemeClr val="accent3">
                    <a:lumMod val="25000"/>
                  </a:schemeClr>
                </a:solidFill>
                <a:latin typeface="Abadi" panose="020B0604020104020204" pitchFamily="34" charset="0"/>
                <a:hlinkClick r:id="rId3" action="ppaction://hlinkfile"/>
              </a:rPr>
              <a:t>Applied_Data_Science_Capstone</a:t>
            </a:r>
            <a:r>
              <a:rPr lang="en-US" sz="2200" dirty="0">
                <a:solidFill>
                  <a:schemeClr val="accent3">
                    <a:lumMod val="25000"/>
                  </a:schemeClr>
                </a:solidFill>
                <a:latin typeface="Abadi" panose="020B0604020104020204" pitchFamily="34" charset="0"/>
                <a:hlinkClick r:id="rId3" action="ppaction://hlinkfile"/>
              </a:rPr>
              <a:t>/Week1-DataCollection%20with%20webscraping.ipynb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81BD0031-57C8-79AD-F839-B3DECC69711F}"/>
              </a:ext>
            </a:extLst>
          </p:cNvPr>
          <p:cNvGraphicFramePr/>
          <p:nvPr>
            <p:extLst>
              <p:ext uri="{D42A27DB-BD31-4B8C-83A1-F6EECF244321}">
                <p14:modId xmlns:p14="http://schemas.microsoft.com/office/powerpoint/2010/main" val="2839279196"/>
              </p:ext>
            </p:extLst>
          </p:nvPr>
        </p:nvGraphicFramePr>
        <p:xfrm>
          <a:off x="6228413" y="2053652"/>
          <a:ext cx="5076352" cy="37550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3386</TotalTime>
  <Words>2086</Words>
  <Application>Microsoft Office PowerPoint</Application>
  <PresentationFormat>Widescreen</PresentationFormat>
  <Paragraphs>254</Paragraphs>
  <Slides>46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Rauf Giwa</cp:lastModifiedBy>
  <cp:revision>201</cp:revision>
  <dcterms:created xsi:type="dcterms:W3CDTF">2021-04-29T18:58:34Z</dcterms:created>
  <dcterms:modified xsi:type="dcterms:W3CDTF">2022-06-18T21:56:05Z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